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20"/>
  </p:notesMasterIdLst>
  <p:handoutMasterIdLst>
    <p:handoutMasterId r:id="rId21"/>
  </p:handoutMasterIdLst>
  <p:sldIdLst>
    <p:sldId id="256" r:id="rId2"/>
    <p:sldId id="578" r:id="rId3"/>
    <p:sldId id="405" r:id="rId4"/>
    <p:sldId id="430" r:id="rId5"/>
    <p:sldId id="420" r:id="rId6"/>
    <p:sldId id="434" r:id="rId7"/>
    <p:sldId id="441" r:id="rId8"/>
    <p:sldId id="935" r:id="rId9"/>
    <p:sldId id="936" r:id="rId10"/>
    <p:sldId id="589" r:id="rId11"/>
    <p:sldId id="576" r:id="rId12"/>
    <p:sldId id="557" r:id="rId13"/>
    <p:sldId id="579" r:id="rId14"/>
    <p:sldId id="937" r:id="rId15"/>
    <p:sldId id="564" r:id="rId16"/>
    <p:sldId id="947" r:id="rId17"/>
    <p:sldId id="948" r:id="rId18"/>
    <p:sldId id="357" r:id="rId19"/>
  </p:sldIdLst>
  <p:sldSz cx="9906000" cy="6858000" type="A4"/>
  <p:notesSz cx="7099300" cy="10234613"/>
  <p:custDataLst>
    <p:tags r:id="rId22"/>
  </p:custDataLst>
  <p:defaultTextStyle>
    <a:defPPr>
      <a:defRPr lang="en-GB"/>
    </a:defPPr>
    <a:lvl1pPr algn="l" rtl="0" fontAlgn="base">
      <a:spcBef>
        <a:spcPct val="0"/>
      </a:spcBef>
      <a:spcAft>
        <a:spcPct val="0"/>
      </a:spcAft>
      <a:defRPr kern="1200">
        <a:solidFill>
          <a:schemeClr val="tx1"/>
        </a:solidFill>
        <a:latin typeface="Verdana" pitchFamily="34" charset="0"/>
        <a:ea typeface="+mn-ea"/>
        <a:cs typeface="Arial" charset="0"/>
      </a:defRPr>
    </a:lvl1pPr>
    <a:lvl2pPr marL="402325" algn="l" rtl="0" fontAlgn="base">
      <a:spcBef>
        <a:spcPct val="0"/>
      </a:spcBef>
      <a:spcAft>
        <a:spcPct val="0"/>
      </a:spcAft>
      <a:defRPr kern="1200">
        <a:solidFill>
          <a:schemeClr val="tx1"/>
        </a:solidFill>
        <a:latin typeface="Verdana" pitchFamily="34" charset="0"/>
        <a:ea typeface="+mn-ea"/>
        <a:cs typeface="Arial" charset="0"/>
      </a:defRPr>
    </a:lvl2pPr>
    <a:lvl3pPr marL="804649" algn="l" rtl="0" fontAlgn="base">
      <a:spcBef>
        <a:spcPct val="0"/>
      </a:spcBef>
      <a:spcAft>
        <a:spcPct val="0"/>
      </a:spcAft>
      <a:defRPr kern="1200">
        <a:solidFill>
          <a:schemeClr val="tx1"/>
        </a:solidFill>
        <a:latin typeface="Verdana" pitchFamily="34" charset="0"/>
        <a:ea typeface="+mn-ea"/>
        <a:cs typeface="Arial" charset="0"/>
      </a:defRPr>
    </a:lvl3pPr>
    <a:lvl4pPr marL="1206974" algn="l" rtl="0" fontAlgn="base">
      <a:spcBef>
        <a:spcPct val="0"/>
      </a:spcBef>
      <a:spcAft>
        <a:spcPct val="0"/>
      </a:spcAft>
      <a:defRPr kern="1200">
        <a:solidFill>
          <a:schemeClr val="tx1"/>
        </a:solidFill>
        <a:latin typeface="Verdana" pitchFamily="34" charset="0"/>
        <a:ea typeface="+mn-ea"/>
        <a:cs typeface="Arial" charset="0"/>
      </a:defRPr>
    </a:lvl4pPr>
    <a:lvl5pPr marL="1609298" algn="l" rtl="0" fontAlgn="base">
      <a:spcBef>
        <a:spcPct val="0"/>
      </a:spcBef>
      <a:spcAft>
        <a:spcPct val="0"/>
      </a:spcAft>
      <a:defRPr kern="1200">
        <a:solidFill>
          <a:schemeClr val="tx1"/>
        </a:solidFill>
        <a:latin typeface="Verdana" pitchFamily="34" charset="0"/>
        <a:ea typeface="+mn-ea"/>
        <a:cs typeface="Arial" charset="0"/>
      </a:defRPr>
    </a:lvl5pPr>
    <a:lvl6pPr marL="2011623" algn="l" defTabSz="804649" rtl="0" eaLnBrk="1" latinLnBrk="0" hangingPunct="1">
      <a:defRPr kern="1200">
        <a:solidFill>
          <a:schemeClr val="tx1"/>
        </a:solidFill>
        <a:latin typeface="Verdana" pitchFamily="34" charset="0"/>
        <a:ea typeface="+mn-ea"/>
        <a:cs typeface="Arial" charset="0"/>
      </a:defRPr>
    </a:lvl6pPr>
    <a:lvl7pPr marL="2413947" algn="l" defTabSz="804649" rtl="0" eaLnBrk="1" latinLnBrk="0" hangingPunct="1">
      <a:defRPr kern="1200">
        <a:solidFill>
          <a:schemeClr val="tx1"/>
        </a:solidFill>
        <a:latin typeface="Verdana" pitchFamily="34" charset="0"/>
        <a:ea typeface="+mn-ea"/>
        <a:cs typeface="Arial" charset="0"/>
      </a:defRPr>
    </a:lvl7pPr>
    <a:lvl8pPr marL="2816272" algn="l" defTabSz="804649" rtl="0" eaLnBrk="1" latinLnBrk="0" hangingPunct="1">
      <a:defRPr kern="1200">
        <a:solidFill>
          <a:schemeClr val="tx1"/>
        </a:solidFill>
        <a:latin typeface="Verdana" pitchFamily="34" charset="0"/>
        <a:ea typeface="+mn-ea"/>
        <a:cs typeface="Arial" charset="0"/>
      </a:defRPr>
    </a:lvl8pPr>
    <a:lvl9pPr marL="3218597" algn="l" defTabSz="804649"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CC99FF"/>
    <a:srgbClr val="ECC6BE"/>
    <a:srgbClr val="9933FF"/>
    <a:srgbClr val="CC00FF"/>
    <a:srgbClr val="9900CC"/>
    <a:srgbClr val="CC00CC"/>
    <a:srgbClr val="CC3300"/>
    <a:srgbClr val="FFFC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AF5A3-AAD1-42E9-ACA8-9AF919141FC2}" v="12" dt="2022-08-22T08:34:03.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6247" autoAdjust="0"/>
  </p:normalViewPr>
  <p:slideViewPr>
    <p:cSldViewPr snapToGrid="0">
      <p:cViewPr varScale="1">
        <p:scale>
          <a:sx n="106" d="100"/>
          <a:sy n="106" d="100"/>
        </p:scale>
        <p:origin x="1422" y="114"/>
      </p:cViewPr>
      <p:guideLst>
        <p:guide orient="horz" pos="2160"/>
        <p:guide pos="3120"/>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p:cViewPr>
        <p:scale>
          <a:sx n="125" d="100"/>
          <a:sy n="125" d="100"/>
        </p:scale>
        <p:origin x="1304" y="-172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o" userId="9fac349677ad3f19" providerId="LiveId" clId="{148AF5A3-AAD1-42E9-ACA8-9AF919141FC2}"/>
    <pc:docChg chg="undo custSel modSld">
      <pc:chgData name="Ngo" userId="9fac349677ad3f19" providerId="LiveId" clId="{148AF5A3-AAD1-42E9-ACA8-9AF919141FC2}" dt="2022-08-22T23:47:18.345" v="881" actId="20577"/>
      <pc:docMkLst>
        <pc:docMk/>
      </pc:docMkLst>
      <pc:sldChg chg="addSp delSp modSp mod">
        <pc:chgData name="Ngo" userId="9fac349677ad3f19" providerId="LiveId" clId="{148AF5A3-AAD1-42E9-ACA8-9AF919141FC2}" dt="2022-08-22T07:53:11.307" v="108" actId="571"/>
        <pc:sldMkLst>
          <pc:docMk/>
          <pc:sldMk cId="3754779808" sldId="944"/>
        </pc:sldMkLst>
        <pc:spChg chg="del">
          <ac:chgData name="Ngo" userId="9fac349677ad3f19" providerId="LiveId" clId="{148AF5A3-AAD1-42E9-ACA8-9AF919141FC2}" dt="2022-08-22T07:45:29.284" v="0" actId="478"/>
          <ac:spMkLst>
            <pc:docMk/>
            <pc:sldMk cId="3754779808" sldId="944"/>
            <ac:spMk id="3" creationId="{E19F8E0B-6C98-6901-D47E-83367C90ED50}"/>
          </ac:spMkLst>
        </pc:spChg>
        <pc:spChg chg="add del mod">
          <ac:chgData name="Ngo" userId="9fac349677ad3f19" providerId="LiveId" clId="{148AF5A3-AAD1-42E9-ACA8-9AF919141FC2}" dt="2022-08-22T07:45:37.621" v="3" actId="22"/>
          <ac:spMkLst>
            <pc:docMk/>
            <pc:sldMk cId="3754779808" sldId="944"/>
            <ac:spMk id="8" creationId="{99964668-1C5D-7D53-21AC-5E5B4467E737}"/>
          </ac:spMkLst>
        </pc:spChg>
        <pc:spChg chg="add del mod">
          <ac:chgData name="Ngo" userId="9fac349677ad3f19" providerId="LiveId" clId="{148AF5A3-AAD1-42E9-ACA8-9AF919141FC2}" dt="2022-08-22T07:49:43.565" v="8" actId="22"/>
          <ac:spMkLst>
            <pc:docMk/>
            <pc:sldMk cId="3754779808" sldId="944"/>
            <ac:spMk id="12" creationId="{BEA61187-3CB4-83F9-2A6F-C818553CB302}"/>
          </ac:spMkLst>
        </pc:spChg>
        <pc:spChg chg="add mod">
          <ac:chgData name="Ngo" userId="9fac349677ad3f19" providerId="LiveId" clId="{148AF5A3-AAD1-42E9-ACA8-9AF919141FC2}" dt="2022-08-22T07:51:32.890" v="74" actId="20577"/>
          <ac:spMkLst>
            <pc:docMk/>
            <pc:sldMk cId="3754779808" sldId="944"/>
            <ac:spMk id="16" creationId="{CCD5056A-3B0D-B82B-1B1A-2C726D8FC6C3}"/>
          </ac:spMkLst>
        </pc:spChg>
        <pc:spChg chg="add mod">
          <ac:chgData name="Ngo" userId="9fac349677ad3f19" providerId="LiveId" clId="{148AF5A3-AAD1-42E9-ACA8-9AF919141FC2}" dt="2022-08-22T07:51:46.335" v="87" actId="20577"/>
          <ac:spMkLst>
            <pc:docMk/>
            <pc:sldMk cId="3754779808" sldId="944"/>
            <ac:spMk id="17" creationId="{0A88F1D7-B2F0-27E9-A1ED-7AE5BFF42AE8}"/>
          </ac:spMkLst>
        </pc:spChg>
        <pc:spChg chg="add mod">
          <ac:chgData name="Ngo" userId="9fac349677ad3f19" providerId="LiveId" clId="{148AF5A3-AAD1-42E9-ACA8-9AF919141FC2}" dt="2022-08-22T07:52:24.441" v="95" actId="1035"/>
          <ac:spMkLst>
            <pc:docMk/>
            <pc:sldMk cId="3754779808" sldId="944"/>
            <ac:spMk id="18" creationId="{DA462FBD-3F88-C5EA-F8AA-8C1A87F1E3ED}"/>
          </ac:spMkLst>
        </pc:spChg>
        <pc:spChg chg="add mod">
          <ac:chgData name="Ngo" userId="9fac349677ad3f19" providerId="LiveId" clId="{148AF5A3-AAD1-42E9-ACA8-9AF919141FC2}" dt="2022-08-22T07:52:29.313" v="96" actId="571"/>
          <ac:spMkLst>
            <pc:docMk/>
            <pc:sldMk cId="3754779808" sldId="944"/>
            <ac:spMk id="19" creationId="{10018B32-CBAD-CFFA-67A7-0BF7DC1E791C}"/>
          </ac:spMkLst>
        </pc:spChg>
        <pc:spChg chg="add mod">
          <ac:chgData name="Ngo" userId="9fac349677ad3f19" providerId="LiveId" clId="{148AF5A3-AAD1-42E9-ACA8-9AF919141FC2}" dt="2022-08-22T07:52:41.322" v="101" actId="14100"/>
          <ac:spMkLst>
            <pc:docMk/>
            <pc:sldMk cId="3754779808" sldId="944"/>
            <ac:spMk id="20" creationId="{E8736F01-0541-927B-2566-88BB7BF152B4}"/>
          </ac:spMkLst>
        </pc:spChg>
        <pc:spChg chg="add mod">
          <ac:chgData name="Ngo" userId="9fac349677ad3f19" providerId="LiveId" clId="{148AF5A3-AAD1-42E9-ACA8-9AF919141FC2}" dt="2022-08-22T07:53:00.289" v="105" actId="14100"/>
          <ac:spMkLst>
            <pc:docMk/>
            <pc:sldMk cId="3754779808" sldId="944"/>
            <ac:spMk id="21" creationId="{EE93FBBF-9D8F-57F8-290C-884EDD146D77}"/>
          </ac:spMkLst>
        </pc:spChg>
        <pc:spChg chg="add mod">
          <ac:chgData name="Ngo" userId="9fac349677ad3f19" providerId="LiveId" clId="{148AF5A3-AAD1-42E9-ACA8-9AF919141FC2}" dt="2022-08-22T07:53:03.380" v="107" actId="571"/>
          <ac:spMkLst>
            <pc:docMk/>
            <pc:sldMk cId="3754779808" sldId="944"/>
            <ac:spMk id="23" creationId="{7DEB82CD-5397-CD8D-BC2D-7CB88C919D10}"/>
          </ac:spMkLst>
        </pc:spChg>
        <pc:spChg chg="add mod">
          <ac:chgData name="Ngo" userId="9fac349677ad3f19" providerId="LiveId" clId="{148AF5A3-AAD1-42E9-ACA8-9AF919141FC2}" dt="2022-08-22T07:53:11.307" v="108" actId="571"/>
          <ac:spMkLst>
            <pc:docMk/>
            <pc:sldMk cId="3754779808" sldId="944"/>
            <ac:spMk id="24" creationId="{989E2B3A-8727-1682-9853-4CA30CCA27ED}"/>
          </ac:spMkLst>
        </pc:spChg>
        <pc:picChg chg="add del mod ord">
          <ac:chgData name="Ngo" userId="9fac349677ad3f19" providerId="LiveId" clId="{148AF5A3-AAD1-42E9-ACA8-9AF919141FC2}" dt="2022-08-22T07:49:40.731" v="7" actId="478"/>
          <ac:picMkLst>
            <pc:docMk/>
            <pc:sldMk cId="3754779808" sldId="944"/>
            <ac:picMk id="10" creationId="{F78F5AAA-4E05-12B9-51B3-097DC365AF34}"/>
          </ac:picMkLst>
        </pc:picChg>
        <pc:picChg chg="add mod ord">
          <ac:chgData name="Ngo" userId="9fac349677ad3f19" providerId="LiveId" clId="{148AF5A3-AAD1-42E9-ACA8-9AF919141FC2}" dt="2022-08-22T07:51:06.738" v="21" actId="14100"/>
          <ac:picMkLst>
            <pc:docMk/>
            <pc:sldMk cId="3754779808" sldId="944"/>
            <ac:picMk id="14" creationId="{D0C9D610-F375-946E-ABC9-BBCA8E6E3984}"/>
          </ac:picMkLst>
        </pc:picChg>
        <pc:picChg chg="add mod">
          <ac:chgData name="Ngo" userId="9fac349677ad3f19" providerId="LiveId" clId="{148AF5A3-AAD1-42E9-ACA8-9AF919141FC2}" dt="2022-08-22T07:50:59.596" v="19" actId="1076"/>
          <ac:picMkLst>
            <pc:docMk/>
            <pc:sldMk cId="3754779808" sldId="944"/>
            <ac:picMk id="15" creationId="{DD3C5D7D-0DC0-27A5-70C0-049BBF310DD3}"/>
          </ac:picMkLst>
        </pc:picChg>
        <pc:picChg chg="add mod">
          <ac:chgData name="Ngo" userId="9fac349677ad3f19" providerId="LiveId" clId="{148AF5A3-AAD1-42E9-ACA8-9AF919141FC2}" dt="2022-08-22T07:53:03.380" v="107" actId="571"/>
          <ac:picMkLst>
            <pc:docMk/>
            <pc:sldMk cId="3754779808" sldId="944"/>
            <ac:picMk id="22" creationId="{2A296914-4361-02D0-C11D-A2BF21D983A1}"/>
          </ac:picMkLst>
        </pc:picChg>
      </pc:sldChg>
      <pc:sldChg chg="modSp mod">
        <pc:chgData name="Ngo" userId="9fac349677ad3f19" providerId="LiveId" clId="{148AF5A3-AAD1-42E9-ACA8-9AF919141FC2}" dt="2022-08-22T23:47:18.345" v="881" actId="20577"/>
        <pc:sldMkLst>
          <pc:docMk/>
          <pc:sldMk cId="2144264416" sldId="945"/>
        </pc:sldMkLst>
        <pc:spChg chg="mod">
          <ac:chgData name="Ngo" userId="9fac349677ad3f19" providerId="LiveId" clId="{148AF5A3-AAD1-42E9-ACA8-9AF919141FC2}" dt="2022-08-22T23:47:18.345" v="881" actId="20577"/>
          <ac:spMkLst>
            <pc:docMk/>
            <pc:sldMk cId="2144264416" sldId="945"/>
            <ac:spMk id="3" creationId="{97800223-59E2-DE86-4538-7D051FB46B8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76575" cy="512764"/>
          </a:xfrm>
          <a:prstGeom prst="rect">
            <a:avLst/>
          </a:prstGeom>
        </p:spPr>
        <p:txBody>
          <a:bodyPr vert="horz" lIns="87572" tIns="43786" rIns="87572" bIns="43786" rtlCol="0"/>
          <a:lstStyle>
            <a:lvl1pPr algn="l">
              <a:defRPr sz="1100"/>
            </a:lvl1pPr>
          </a:lstStyle>
          <a:p>
            <a:r>
              <a:rPr lang="en-US"/>
              <a:t>Managing Data for Public Service Delivery </a:t>
            </a:r>
            <a:endParaRPr lang="en-SG"/>
          </a:p>
        </p:txBody>
      </p:sp>
      <p:sp>
        <p:nvSpPr>
          <p:cNvPr id="3" name="Date Placeholder 2"/>
          <p:cNvSpPr>
            <a:spLocks noGrp="1"/>
          </p:cNvSpPr>
          <p:nvPr>
            <p:ph type="dt" sz="quarter" idx="1"/>
          </p:nvPr>
        </p:nvSpPr>
        <p:spPr>
          <a:xfrm>
            <a:off x="4021139" y="0"/>
            <a:ext cx="3076575" cy="512764"/>
          </a:xfrm>
          <a:prstGeom prst="rect">
            <a:avLst/>
          </a:prstGeom>
        </p:spPr>
        <p:txBody>
          <a:bodyPr vert="horz" lIns="87572" tIns="43786" rIns="87572" bIns="43786" rtlCol="0"/>
          <a:lstStyle>
            <a:lvl1pPr algn="r">
              <a:defRPr sz="1100"/>
            </a:lvl1pPr>
          </a:lstStyle>
          <a:p>
            <a:r>
              <a:rPr lang="en-US"/>
              <a:t>Module 3 - Establishing Data Governance</a:t>
            </a:r>
            <a:endParaRPr lang="en-SG" dirty="0"/>
          </a:p>
        </p:txBody>
      </p:sp>
      <p:sp>
        <p:nvSpPr>
          <p:cNvPr id="4" name="Footer Placeholder 3"/>
          <p:cNvSpPr>
            <a:spLocks noGrp="1"/>
          </p:cNvSpPr>
          <p:nvPr>
            <p:ph type="ftr" sz="quarter" idx="2"/>
          </p:nvPr>
        </p:nvSpPr>
        <p:spPr>
          <a:xfrm>
            <a:off x="4" y="9721854"/>
            <a:ext cx="3076575" cy="512764"/>
          </a:xfrm>
          <a:prstGeom prst="rect">
            <a:avLst/>
          </a:prstGeom>
        </p:spPr>
        <p:txBody>
          <a:bodyPr vert="horz" lIns="87572" tIns="43786" rIns="87572" bIns="43786" rtlCol="0" anchor="b"/>
          <a:lstStyle>
            <a:lvl1pPr algn="l">
              <a:defRPr sz="1100"/>
            </a:lvl1pPr>
          </a:lstStyle>
          <a:p>
            <a:r>
              <a:rPr lang="en-US"/>
              <a:t>Copyright ©2016 KDi Asia Pte Ltd</a:t>
            </a:r>
            <a:endParaRPr lang="en-SG"/>
          </a:p>
        </p:txBody>
      </p:sp>
      <p:sp>
        <p:nvSpPr>
          <p:cNvPr id="5" name="Slide Number Placeholder 4"/>
          <p:cNvSpPr>
            <a:spLocks noGrp="1"/>
          </p:cNvSpPr>
          <p:nvPr>
            <p:ph type="sldNum" sz="quarter" idx="3"/>
          </p:nvPr>
        </p:nvSpPr>
        <p:spPr>
          <a:xfrm>
            <a:off x="4021139" y="9721854"/>
            <a:ext cx="3076575" cy="512764"/>
          </a:xfrm>
          <a:prstGeom prst="rect">
            <a:avLst/>
          </a:prstGeom>
        </p:spPr>
        <p:txBody>
          <a:bodyPr vert="horz" lIns="87572" tIns="43786" rIns="87572" bIns="43786" rtlCol="0" anchor="b"/>
          <a:lstStyle>
            <a:lvl1pPr algn="r">
              <a:defRPr sz="1100"/>
            </a:lvl1pPr>
          </a:lstStyle>
          <a:p>
            <a:fld id="{BAB8619E-C32A-481C-91A7-4E153D8041A7}" type="slidenum">
              <a:rPr lang="en-SG" smtClean="0"/>
              <a:t>‹#›</a:t>
            </a:fld>
            <a:endParaRPr lang="en-SG"/>
          </a:p>
        </p:txBody>
      </p:sp>
    </p:spTree>
    <p:extLst>
      <p:ext uri="{BB962C8B-B14F-4D97-AF65-F5344CB8AC3E}">
        <p14:creationId xmlns:p14="http://schemas.microsoft.com/office/powerpoint/2010/main" val="91682906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720438" y="4"/>
            <a:ext cx="2895600" cy="511175"/>
          </a:xfrm>
          <a:prstGeom prst="rect">
            <a:avLst/>
          </a:prstGeom>
          <a:noFill/>
          <a:ln w="9525">
            <a:noFill/>
            <a:miter lim="800000"/>
            <a:headEnd/>
            <a:tailEnd/>
          </a:ln>
          <a:effectLst/>
        </p:spPr>
        <p:txBody>
          <a:bodyPr vert="horz" wrap="square" lIns="92572" tIns="46287" rIns="92572" bIns="46287" numCol="1" anchor="ctr" anchorCtr="0" compatLnSpc="1">
            <a:prstTxWarp prst="textNoShape">
              <a:avLst/>
            </a:prstTxWarp>
          </a:bodyPr>
          <a:lstStyle>
            <a:lvl1pPr defTabSz="925893">
              <a:defRPr sz="1100" b="1" i="1"/>
            </a:lvl1pPr>
          </a:lstStyle>
          <a:p>
            <a:r>
              <a:rPr lang="en-US"/>
              <a:t>Managing Data for Public Service Delivery </a:t>
            </a:r>
          </a:p>
        </p:txBody>
      </p:sp>
      <p:sp>
        <p:nvSpPr>
          <p:cNvPr id="33795" name="Rectangle 3"/>
          <p:cNvSpPr>
            <a:spLocks noGrp="1" noChangeArrowheads="1"/>
          </p:cNvSpPr>
          <p:nvPr>
            <p:ph type="dt" idx="1"/>
          </p:nvPr>
        </p:nvSpPr>
        <p:spPr bwMode="auto">
          <a:xfrm>
            <a:off x="4655128" y="4"/>
            <a:ext cx="2034767" cy="511175"/>
          </a:xfrm>
          <a:prstGeom prst="rect">
            <a:avLst/>
          </a:prstGeom>
          <a:noFill/>
          <a:ln w="9525">
            <a:noFill/>
            <a:miter lim="800000"/>
            <a:headEnd/>
            <a:tailEnd/>
          </a:ln>
          <a:effectLst/>
        </p:spPr>
        <p:txBody>
          <a:bodyPr vert="horz" wrap="square" lIns="92572" tIns="46287" rIns="92572" bIns="46287" numCol="1" anchor="ctr" anchorCtr="0" compatLnSpc="1">
            <a:prstTxWarp prst="textNoShape">
              <a:avLst/>
            </a:prstTxWarp>
          </a:bodyPr>
          <a:lstStyle>
            <a:lvl1pPr algn="r" defTabSz="925893">
              <a:defRPr sz="1100"/>
            </a:lvl1pPr>
          </a:lstStyle>
          <a:p>
            <a:r>
              <a:rPr lang="en-US"/>
              <a:t>Module 3 - Establishing Data Governance</a:t>
            </a:r>
          </a:p>
        </p:txBody>
      </p:sp>
      <p:sp>
        <p:nvSpPr>
          <p:cNvPr id="33797" name="Rectangle 5"/>
          <p:cNvSpPr>
            <a:spLocks noGrp="1" noChangeArrowheads="1"/>
          </p:cNvSpPr>
          <p:nvPr>
            <p:ph type="body" sz="quarter" idx="3"/>
          </p:nvPr>
        </p:nvSpPr>
        <p:spPr bwMode="auto">
          <a:xfrm>
            <a:off x="720436" y="5281178"/>
            <a:ext cx="5969459" cy="2312808"/>
          </a:xfrm>
          <a:prstGeom prst="rect">
            <a:avLst/>
          </a:prstGeom>
          <a:noFill/>
          <a:ln w="9525">
            <a:noFill/>
            <a:prstDash val="dashDot"/>
            <a:miter lim="800000"/>
            <a:headEnd/>
            <a:tailEnd/>
          </a:ln>
          <a:effectLst/>
        </p:spPr>
        <p:txBody>
          <a:bodyPr vert="horz" wrap="square" lIns="92572" tIns="46287" rIns="92572" bIns="46287"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798" name="Rectangle 6"/>
          <p:cNvSpPr>
            <a:spLocks noGrp="1" noChangeArrowheads="1"/>
          </p:cNvSpPr>
          <p:nvPr>
            <p:ph type="ftr" sz="quarter" idx="4"/>
          </p:nvPr>
        </p:nvSpPr>
        <p:spPr bwMode="auto">
          <a:xfrm>
            <a:off x="720438" y="9721854"/>
            <a:ext cx="2895600" cy="511175"/>
          </a:xfrm>
          <a:prstGeom prst="rect">
            <a:avLst/>
          </a:prstGeom>
          <a:noFill/>
          <a:ln w="9525">
            <a:noFill/>
            <a:miter lim="800000"/>
            <a:headEnd/>
            <a:tailEnd/>
          </a:ln>
          <a:effectLst/>
        </p:spPr>
        <p:txBody>
          <a:bodyPr vert="horz" wrap="square" lIns="92572" tIns="46287" rIns="92572" bIns="46287" numCol="1" anchor="ctr" anchorCtr="0" compatLnSpc="1">
            <a:prstTxWarp prst="textNoShape">
              <a:avLst/>
            </a:prstTxWarp>
          </a:bodyPr>
          <a:lstStyle>
            <a:lvl1pPr defTabSz="925893">
              <a:defRPr sz="1100" b="1" i="1"/>
            </a:lvl1pPr>
          </a:lstStyle>
          <a:p>
            <a:r>
              <a:rPr lang="en-US"/>
              <a:t>Copyright ©2016 KDi Asia Pte Ltd</a:t>
            </a:r>
            <a:endParaRPr lang="en-US" dirty="0"/>
          </a:p>
        </p:txBody>
      </p:sp>
      <p:sp>
        <p:nvSpPr>
          <p:cNvPr id="33799" name="Rectangle 7"/>
          <p:cNvSpPr>
            <a:spLocks noGrp="1" noChangeArrowheads="1"/>
          </p:cNvSpPr>
          <p:nvPr>
            <p:ph type="sldNum" sz="quarter" idx="5"/>
          </p:nvPr>
        </p:nvSpPr>
        <p:spPr bwMode="auto">
          <a:xfrm>
            <a:off x="4655126" y="9721854"/>
            <a:ext cx="2034768" cy="511175"/>
          </a:xfrm>
          <a:prstGeom prst="rect">
            <a:avLst/>
          </a:prstGeom>
          <a:noFill/>
          <a:ln w="9525">
            <a:noFill/>
            <a:miter lim="800000"/>
            <a:headEnd/>
            <a:tailEnd/>
          </a:ln>
          <a:effectLst/>
        </p:spPr>
        <p:txBody>
          <a:bodyPr vert="horz" wrap="square" lIns="92572" tIns="46287" rIns="92572" bIns="46287" numCol="1" anchor="ctr" anchorCtr="0" compatLnSpc="1">
            <a:prstTxWarp prst="textNoShape">
              <a:avLst/>
            </a:prstTxWarp>
          </a:bodyPr>
          <a:lstStyle>
            <a:lvl1pPr algn="r" defTabSz="925893">
              <a:defRPr sz="1100"/>
            </a:lvl1pPr>
          </a:lstStyle>
          <a:p>
            <a:r>
              <a:rPr lang="en-GB" dirty="0"/>
              <a:t>M3 - </a:t>
            </a:r>
            <a:fld id="{E1578EFC-AF21-47DC-BA43-10F2BE6D281A}" type="slidenum">
              <a:rPr lang="en-GB" smtClean="0"/>
              <a:pPr/>
              <a:t>‹#›</a:t>
            </a:fld>
            <a:endParaRPr lang="en-GB" dirty="0"/>
          </a:p>
        </p:txBody>
      </p:sp>
      <p:sp>
        <p:nvSpPr>
          <p:cNvPr id="8" name="Rounded Rectangle 7"/>
          <p:cNvSpPr/>
          <p:nvPr/>
        </p:nvSpPr>
        <p:spPr>
          <a:xfrm>
            <a:off x="658093" y="4960307"/>
            <a:ext cx="6082145" cy="4672208"/>
          </a:xfrm>
          <a:prstGeom prst="roundRect">
            <a:avLst>
              <a:gd name="adj" fmla="val 4310"/>
            </a:avLst>
          </a:prstGeom>
          <a:noFill/>
          <a:ln w="9525"/>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418" tIns="45709" rIns="91418" bIns="45709" spcCol="0" rtlCol="0" anchor="ctr"/>
          <a:lstStyle/>
          <a:p>
            <a:pPr algn="ctr"/>
            <a:endParaRPr lang="en-SG"/>
          </a:p>
        </p:txBody>
      </p:sp>
      <p:sp>
        <p:nvSpPr>
          <p:cNvPr id="9" name="TextBox 8"/>
          <p:cNvSpPr txBox="1"/>
          <p:nvPr/>
        </p:nvSpPr>
        <p:spPr>
          <a:xfrm>
            <a:off x="720436" y="5004178"/>
            <a:ext cx="1890712" cy="276977"/>
          </a:xfrm>
          <a:prstGeom prst="rect">
            <a:avLst/>
          </a:prstGeom>
          <a:noFill/>
        </p:spPr>
        <p:txBody>
          <a:bodyPr wrap="square" lIns="91418" tIns="45709" rIns="91418" bIns="45709" rtlCol="0">
            <a:spAutoFit/>
          </a:bodyPr>
          <a:lstStyle/>
          <a:p>
            <a:r>
              <a:rPr lang="en-US" sz="1200" b="1" i="1" u="sng" dirty="0">
                <a:latin typeface="+mj-lt"/>
              </a:rPr>
              <a:t>Key Notes:</a:t>
            </a:r>
            <a:endParaRPr lang="en-SG" sz="1200" b="1" i="1" u="sng" dirty="0">
              <a:latin typeface="+mj-lt"/>
            </a:endParaRPr>
          </a:p>
        </p:txBody>
      </p:sp>
      <p:sp>
        <p:nvSpPr>
          <p:cNvPr id="10" name="TextBox 9"/>
          <p:cNvSpPr txBox="1"/>
          <p:nvPr/>
        </p:nvSpPr>
        <p:spPr>
          <a:xfrm>
            <a:off x="720436" y="7719247"/>
            <a:ext cx="1890712" cy="276977"/>
          </a:xfrm>
          <a:prstGeom prst="rect">
            <a:avLst/>
          </a:prstGeom>
          <a:noFill/>
        </p:spPr>
        <p:txBody>
          <a:bodyPr wrap="square" lIns="91418" tIns="45709" rIns="91418" bIns="45709" rtlCol="0">
            <a:spAutoFit/>
          </a:bodyPr>
          <a:lstStyle/>
          <a:p>
            <a:r>
              <a:rPr lang="en-US" sz="1200" b="1" i="1" u="sng" dirty="0">
                <a:latin typeface="+mn-lt"/>
              </a:rPr>
              <a:t>Your Thoughts:</a:t>
            </a:r>
            <a:endParaRPr lang="en-SG" sz="1200" b="1" i="1" u="sng" dirty="0">
              <a:latin typeface="+mn-lt"/>
            </a:endParaRPr>
          </a:p>
        </p:txBody>
      </p:sp>
      <p:grpSp>
        <p:nvGrpSpPr>
          <p:cNvPr id="11" name="Group 10"/>
          <p:cNvGrpSpPr/>
          <p:nvPr/>
        </p:nvGrpSpPr>
        <p:grpSpPr>
          <a:xfrm>
            <a:off x="839246" y="8215434"/>
            <a:ext cx="5724394" cy="1291823"/>
            <a:chOff x="1017240" y="7565575"/>
            <a:chExt cx="4735519" cy="1385504"/>
          </a:xfrm>
        </p:grpSpPr>
        <p:cxnSp>
          <p:nvCxnSpPr>
            <p:cNvPr id="12" name="Straight Connector 11"/>
            <p:cNvCxnSpPr/>
            <p:nvPr/>
          </p:nvCxnSpPr>
          <p:spPr>
            <a:xfrm>
              <a:off x="1017240" y="7842676"/>
              <a:ext cx="473551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017240" y="8119777"/>
              <a:ext cx="473551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017240" y="8396878"/>
              <a:ext cx="473551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1017240" y="8673979"/>
              <a:ext cx="473551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1017240" y="8951079"/>
              <a:ext cx="473551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017240" y="7565575"/>
              <a:ext cx="4735519" cy="0"/>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5" name="Slide Image Placeholder 4"/>
          <p:cNvSpPr>
            <a:spLocks noGrp="1" noRot="1" noChangeAspect="1"/>
          </p:cNvSpPr>
          <p:nvPr>
            <p:ph type="sldImg" idx="2"/>
          </p:nvPr>
        </p:nvSpPr>
        <p:spPr>
          <a:xfrm>
            <a:off x="722313" y="630238"/>
            <a:ext cx="6016625" cy="4165600"/>
          </a:xfrm>
          <a:prstGeom prst="rect">
            <a:avLst/>
          </a:prstGeom>
          <a:noFill/>
          <a:ln w="12700">
            <a:solidFill>
              <a:prstClr val="black"/>
            </a:solidFill>
          </a:ln>
        </p:spPr>
        <p:txBody>
          <a:bodyPr vert="horz" lIns="91440" tIns="45720" rIns="91440" bIns="45720" rtlCol="0" anchor="ctr"/>
          <a:lstStyle/>
          <a:p>
            <a:endParaRPr lang="en-SG"/>
          </a:p>
        </p:txBody>
      </p:sp>
    </p:spTree>
    <p:extLst>
      <p:ext uri="{BB962C8B-B14F-4D97-AF65-F5344CB8AC3E}">
        <p14:creationId xmlns:p14="http://schemas.microsoft.com/office/powerpoint/2010/main" val="82072243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056" kern="1200">
        <a:solidFill>
          <a:schemeClr val="tx1"/>
        </a:solidFill>
        <a:latin typeface="+mn-lt"/>
        <a:ea typeface="+mn-ea"/>
        <a:cs typeface="+mn-cs"/>
      </a:defRPr>
    </a:lvl1pPr>
    <a:lvl2pPr marL="402325" algn="l" rtl="0" eaLnBrk="0" fontAlgn="base" hangingPunct="0">
      <a:spcBef>
        <a:spcPct val="30000"/>
      </a:spcBef>
      <a:spcAft>
        <a:spcPct val="0"/>
      </a:spcAft>
      <a:defRPr sz="1056" kern="1200">
        <a:solidFill>
          <a:schemeClr val="tx1"/>
        </a:solidFill>
        <a:latin typeface="+mn-lt"/>
        <a:ea typeface="+mn-ea"/>
        <a:cs typeface="+mn-cs"/>
      </a:defRPr>
    </a:lvl2pPr>
    <a:lvl3pPr marL="804649" algn="l" rtl="0" eaLnBrk="0" fontAlgn="base" hangingPunct="0">
      <a:spcBef>
        <a:spcPct val="30000"/>
      </a:spcBef>
      <a:spcAft>
        <a:spcPct val="0"/>
      </a:spcAft>
      <a:defRPr sz="1056" kern="1200">
        <a:solidFill>
          <a:schemeClr val="tx1"/>
        </a:solidFill>
        <a:latin typeface="+mn-lt"/>
        <a:ea typeface="+mn-ea"/>
        <a:cs typeface="+mn-cs"/>
      </a:defRPr>
    </a:lvl3pPr>
    <a:lvl4pPr marL="1206974" algn="l" rtl="0" eaLnBrk="0" fontAlgn="base" hangingPunct="0">
      <a:spcBef>
        <a:spcPct val="30000"/>
      </a:spcBef>
      <a:spcAft>
        <a:spcPct val="0"/>
      </a:spcAft>
      <a:defRPr sz="1056" kern="1200">
        <a:solidFill>
          <a:schemeClr val="tx1"/>
        </a:solidFill>
        <a:latin typeface="+mn-lt"/>
        <a:ea typeface="+mn-ea"/>
        <a:cs typeface="+mn-cs"/>
      </a:defRPr>
    </a:lvl4pPr>
    <a:lvl5pPr marL="1609298" algn="l" rtl="0" eaLnBrk="0" fontAlgn="base" hangingPunct="0">
      <a:spcBef>
        <a:spcPct val="30000"/>
      </a:spcBef>
      <a:spcAft>
        <a:spcPct val="0"/>
      </a:spcAft>
      <a:defRPr sz="1056" kern="1200">
        <a:solidFill>
          <a:schemeClr val="tx1"/>
        </a:solidFill>
        <a:latin typeface="+mn-lt"/>
        <a:ea typeface="+mn-ea"/>
        <a:cs typeface="+mn-cs"/>
      </a:defRPr>
    </a:lvl5pPr>
    <a:lvl6pPr marL="2011623" algn="l" defTabSz="804649" rtl="0" eaLnBrk="1" latinLnBrk="0" hangingPunct="1">
      <a:defRPr sz="1056" kern="1200">
        <a:solidFill>
          <a:schemeClr val="tx1"/>
        </a:solidFill>
        <a:latin typeface="+mn-lt"/>
        <a:ea typeface="+mn-ea"/>
        <a:cs typeface="+mn-cs"/>
      </a:defRPr>
    </a:lvl6pPr>
    <a:lvl7pPr marL="2413947" algn="l" defTabSz="804649" rtl="0" eaLnBrk="1" latinLnBrk="0" hangingPunct="1">
      <a:defRPr sz="1056" kern="1200">
        <a:solidFill>
          <a:schemeClr val="tx1"/>
        </a:solidFill>
        <a:latin typeface="+mn-lt"/>
        <a:ea typeface="+mn-ea"/>
        <a:cs typeface="+mn-cs"/>
      </a:defRPr>
    </a:lvl7pPr>
    <a:lvl8pPr marL="2816272" algn="l" defTabSz="804649" rtl="0" eaLnBrk="1" latinLnBrk="0" hangingPunct="1">
      <a:defRPr sz="1056" kern="1200">
        <a:solidFill>
          <a:schemeClr val="tx1"/>
        </a:solidFill>
        <a:latin typeface="+mn-lt"/>
        <a:ea typeface="+mn-ea"/>
        <a:cs typeface="+mn-cs"/>
      </a:defRPr>
    </a:lvl8pPr>
    <a:lvl9pPr marL="3218597" algn="l" defTabSz="804649" rtl="0" eaLnBrk="1" latinLnBrk="0" hangingPunct="1">
      <a:defRPr sz="10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r>
              <a:rPr lang="en-US" dirty="0"/>
              <a:t>Copyright ©2016 KDi Asia </a:t>
            </a:r>
            <a:r>
              <a:rPr lang="en-US" dirty="0" err="1"/>
              <a:t>Pte</a:t>
            </a:r>
            <a:r>
              <a:rPr lang="en-US" dirty="0"/>
              <a:t> Ltd</a:t>
            </a:r>
          </a:p>
        </p:txBody>
      </p:sp>
      <p:sp>
        <p:nvSpPr>
          <p:cNvPr id="3" name="Header Placeholder 2"/>
          <p:cNvSpPr>
            <a:spLocks noGrp="1"/>
          </p:cNvSpPr>
          <p:nvPr>
            <p:ph type="hdr" sz="quarter" idx="11"/>
          </p:nvPr>
        </p:nvSpPr>
        <p:spPr/>
        <p:txBody>
          <a:bodyPr/>
          <a:lstStyle/>
          <a:p>
            <a:r>
              <a:rPr lang="en-US"/>
              <a:t>Managing Data for Public Service Delivery </a:t>
            </a:r>
            <a:endParaRPr lang="en-US" dirty="0"/>
          </a:p>
        </p:txBody>
      </p:sp>
      <p:sp>
        <p:nvSpPr>
          <p:cNvPr id="24" name="Slide Image Placeholder 23"/>
          <p:cNvSpPr>
            <a:spLocks noGrp="1" noRot="1" noChangeAspect="1"/>
          </p:cNvSpPr>
          <p:nvPr>
            <p:ph type="sldImg"/>
          </p:nvPr>
        </p:nvSpPr>
        <p:spPr/>
      </p:sp>
      <p:sp>
        <p:nvSpPr>
          <p:cNvPr id="25" name="Slide Number Placeholder 24"/>
          <p:cNvSpPr>
            <a:spLocks noGrp="1"/>
          </p:cNvSpPr>
          <p:nvPr>
            <p:ph type="sldNum" sz="quarter" idx="12"/>
          </p:nvPr>
        </p:nvSpPr>
        <p:spPr/>
        <p:txBody>
          <a:bodyPr/>
          <a:lstStyle/>
          <a:p>
            <a:r>
              <a:rPr lang="en-GB" dirty="0"/>
              <a:t>M3 - </a:t>
            </a:r>
            <a:fld id="{E1578EFC-AF21-47DC-BA43-10F2BE6D281A}" type="slidenum">
              <a:rPr lang="en-GB" smtClean="0"/>
              <a:pPr/>
              <a:t>1</a:t>
            </a:fld>
            <a:endParaRPr lang="en-GB" dirty="0"/>
          </a:p>
        </p:txBody>
      </p:sp>
      <p:sp>
        <p:nvSpPr>
          <p:cNvPr id="26" name="Date Placeholder 25"/>
          <p:cNvSpPr>
            <a:spLocks noGrp="1"/>
          </p:cNvSpPr>
          <p:nvPr>
            <p:ph type="dt" idx="13"/>
          </p:nvPr>
        </p:nvSpPr>
        <p:spPr/>
        <p:txBody>
          <a:bodyPr/>
          <a:lstStyle/>
          <a:p>
            <a:r>
              <a:rPr lang="en-US"/>
              <a:t>Module 3 - Establishing Data Governance</a:t>
            </a:r>
          </a:p>
        </p:txBody>
      </p:sp>
    </p:spTree>
    <p:extLst>
      <p:ext uri="{BB962C8B-B14F-4D97-AF65-F5344CB8AC3E}">
        <p14:creationId xmlns:p14="http://schemas.microsoft.com/office/powerpoint/2010/main" val="128762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845550"/>
            <a:ext cx="2971800" cy="465138"/>
          </a:xfrm>
          <a:prstGeom prst="rect">
            <a:avLst/>
          </a:prstGeom>
          <a:noFill/>
          <a:ln w="9525">
            <a:noFill/>
            <a:miter lim="800000"/>
            <a:headEnd/>
            <a:tailEnd/>
          </a:ln>
        </p:spPr>
        <p:txBody>
          <a:bodyPr lIns="96661" tIns="48331" rIns="96661" bIns="48331" anchor="b"/>
          <a:lstStyle/>
          <a:p>
            <a:pPr algn="r" defTabSz="966788"/>
            <a:fld id="{BEFB03BD-FB13-41D9-A76C-B2084637C919}" type="slidenum">
              <a:rPr lang="en-US" sz="1300"/>
              <a:pPr algn="r" defTabSz="966788"/>
              <a:t>6</a:t>
            </a:fld>
            <a:endParaRPr lang="en-US" sz="13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latin typeface="Arial" pitchFamily="34" charset="0"/>
              <a:cs typeface="Arial" pitchFamily="34" charset="0"/>
            </a:endParaRPr>
          </a:p>
        </p:txBody>
      </p:sp>
    </p:spTree>
    <p:extLst>
      <p:ext uri="{BB962C8B-B14F-4D97-AF65-F5344CB8AC3E}">
        <p14:creationId xmlns:p14="http://schemas.microsoft.com/office/powerpoint/2010/main" val="127221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dirty="0"/>
              <a:t>Goals</a:t>
            </a:r>
            <a:r>
              <a:rPr lang="zh-CN" altLang="en-US" sz="1200" dirty="0"/>
              <a:t> </a:t>
            </a:r>
            <a:r>
              <a:rPr lang="en-US" altLang="zh-CN" sz="1200" dirty="0"/>
              <a:t>&amp;</a:t>
            </a:r>
            <a:r>
              <a:rPr lang="zh-CN" altLang="en-US" sz="1200" dirty="0"/>
              <a:t> </a:t>
            </a:r>
            <a:r>
              <a:rPr lang="en-US" altLang="zh-CN" sz="1200" dirty="0"/>
              <a:t>Strategy</a:t>
            </a:r>
            <a:r>
              <a:rPr lang="zh-CN" altLang="en-US" sz="1200" dirty="0"/>
              <a:t> </a:t>
            </a:r>
            <a:endParaRPr lang="en-US" altLang="zh-CN" sz="1200" dirty="0"/>
          </a:p>
          <a:p>
            <a:r>
              <a:rPr lang="en-US" altLang="zh-CN" sz="1200" dirty="0"/>
              <a:t>=</a:t>
            </a:r>
            <a:r>
              <a:rPr lang="zh-CN" altLang="en-US" sz="1200" dirty="0"/>
              <a:t> </a:t>
            </a:r>
            <a:r>
              <a:rPr lang="en-US" altLang="zh-CN" sz="1200" dirty="0"/>
              <a:t>Efficient</a:t>
            </a:r>
            <a:r>
              <a:rPr lang="zh-CN" altLang="en-US" sz="1200" dirty="0"/>
              <a:t> </a:t>
            </a:r>
            <a:r>
              <a:rPr lang="en-US" altLang="zh-CN" sz="1200" dirty="0"/>
              <a:t>&amp;</a:t>
            </a:r>
            <a:r>
              <a:rPr lang="zh-CN" altLang="en-US" sz="1200" dirty="0"/>
              <a:t> </a:t>
            </a:r>
            <a:r>
              <a:rPr lang="en-US" altLang="zh-CN" sz="1200" dirty="0"/>
              <a:t>Effective</a:t>
            </a:r>
            <a:r>
              <a:rPr lang="zh-CN" altLang="en-US" sz="1200" dirty="0"/>
              <a:t> </a:t>
            </a:r>
            <a:r>
              <a:rPr lang="en-US" altLang="zh-CN" sz="1200" dirty="0"/>
              <a:t>Government</a:t>
            </a:r>
            <a:r>
              <a:rPr lang="zh-CN" altLang="en-US" sz="1200" dirty="0"/>
              <a:t> </a:t>
            </a:r>
            <a:r>
              <a:rPr lang="en-US" altLang="zh-CN" sz="1200" dirty="0"/>
              <a:t>(Foundation)</a:t>
            </a:r>
          </a:p>
          <a:p>
            <a:r>
              <a:rPr lang="en-US" altLang="zh-CN" sz="1200" dirty="0"/>
              <a:t>= Common Data Standards (Break Silo)</a:t>
            </a:r>
          </a:p>
          <a:p>
            <a:r>
              <a:rPr lang="en-US" altLang="zh-CN" sz="1200" dirty="0"/>
              <a:t>= Demographics Data (Facilitate Aggregate data) </a:t>
            </a:r>
          </a:p>
          <a:p>
            <a:endParaRPr lang="en-US" altLang="zh-CN" sz="1200" dirty="0"/>
          </a:p>
          <a:p>
            <a:r>
              <a:rPr lang="en-US" altLang="zh-CN" sz="1200" dirty="0"/>
              <a:t>How to uniquely identify People, Property, Business?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altLang="zh-CN" baseline="0" dirty="0"/>
          </a:p>
          <a:p>
            <a:r>
              <a:rPr lang="en-US" altLang="zh-CN" baseline="0" dirty="0"/>
              <a:t> </a:t>
            </a:r>
          </a:p>
          <a:p>
            <a:endParaRPr lang="en-US" altLang="zh-CN" baseline="0" dirty="0"/>
          </a:p>
        </p:txBody>
      </p:sp>
      <p:sp>
        <p:nvSpPr>
          <p:cNvPr id="4" name="Slide Number Placeholder 3"/>
          <p:cNvSpPr>
            <a:spLocks noGrp="1"/>
          </p:cNvSpPr>
          <p:nvPr>
            <p:ph type="sldNum" sz="quarter" idx="10"/>
          </p:nvPr>
        </p:nvSpPr>
        <p:spPr/>
        <p:txBody>
          <a:bodyPr/>
          <a:lstStyle/>
          <a:p>
            <a:fld id="{90EC0203-17F4-A544-BEDD-8790CB4AB175}" type="slidenum">
              <a:rPr lang="en-US" smtClean="0"/>
              <a:t>7</a:t>
            </a:fld>
            <a:endParaRPr lang="en-US"/>
          </a:p>
        </p:txBody>
      </p:sp>
    </p:spTree>
    <p:extLst>
      <p:ext uri="{BB962C8B-B14F-4D97-AF65-F5344CB8AC3E}">
        <p14:creationId xmlns:p14="http://schemas.microsoft.com/office/powerpoint/2010/main" val="252482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SG"/>
              <a:t>Managing Data for Public Service Delivery </a:t>
            </a:r>
            <a:endParaRPr lang="en-US" dirty="0"/>
          </a:p>
        </p:txBody>
      </p:sp>
      <p:sp>
        <p:nvSpPr>
          <p:cNvPr id="5" name="Date Placeholder 4"/>
          <p:cNvSpPr>
            <a:spLocks noGrp="1"/>
          </p:cNvSpPr>
          <p:nvPr>
            <p:ph type="dt" idx="11"/>
          </p:nvPr>
        </p:nvSpPr>
        <p:spPr/>
        <p:txBody>
          <a:bodyPr/>
          <a:lstStyle/>
          <a:p>
            <a:r>
              <a:rPr lang="en-US"/>
              <a:t>Module 3 - Establishing Data Governance</a:t>
            </a:r>
            <a:endParaRPr lang="en-US" dirty="0"/>
          </a:p>
        </p:txBody>
      </p:sp>
      <p:sp>
        <p:nvSpPr>
          <p:cNvPr id="6" name="Footer Placeholder 5"/>
          <p:cNvSpPr>
            <a:spLocks noGrp="1"/>
          </p:cNvSpPr>
          <p:nvPr>
            <p:ph type="ftr" sz="quarter" idx="12"/>
          </p:nvPr>
        </p:nvSpPr>
        <p:spPr/>
        <p:txBody>
          <a:bodyPr/>
          <a:lstStyle/>
          <a:p>
            <a:r>
              <a:rPr lang="en-US" dirty="0"/>
              <a:t>Copyright ©2016 KDi Asia </a:t>
            </a:r>
            <a:r>
              <a:rPr lang="en-US" dirty="0" err="1"/>
              <a:t>Pte</a:t>
            </a:r>
            <a:r>
              <a:rPr lang="en-US" dirty="0"/>
              <a:t> Ltd</a:t>
            </a:r>
          </a:p>
        </p:txBody>
      </p:sp>
      <p:sp>
        <p:nvSpPr>
          <p:cNvPr id="8" name="Slide Number Placeholder 7"/>
          <p:cNvSpPr>
            <a:spLocks noGrp="1"/>
          </p:cNvSpPr>
          <p:nvPr>
            <p:ph type="sldNum" sz="quarter" idx="13"/>
          </p:nvPr>
        </p:nvSpPr>
        <p:spPr/>
        <p:txBody>
          <a:bodyPr/>
          <a:lstStyle/>
          <a:p>
            <a:r>
              <a:rPr lang="en-GB" dirty="0"/>
              <a:t>M3 - </a:t>
            </a:r>
            <a:fld id="{E1578EFC-AF21-47DC-BA43-10F2BE6D281A}" type="slidenum">
              <a:rPr lang="en-GB" smtClean="0"/>
              <a:pPr/>
              <a:t>18</a:t>
            </a:fld>
            <a:endParaRPr lang="en-GB" dirty="0"/>
          </a:p>
        </p:txBody>
      </p:sp>
      <p:sp>
        <p:nvSpPr>
          <p:cNvPr id="14" name="Slide Image Placeholder 13"/>
          <p:cNvSpPr>
            <a:spLocks noGrp="1" noRot="1" noChangeAspect="1"/>
          </p:cNvSpPr>
          <p:nvPr>
            <p:ph type="sldImg"/>
          </p:nvPr>
        </p:nvSpPr>
        <p:spPr/>
      </p:sp>
    </p:spTree>
    <p:extLst>
      <p:ext uri="{BB962C8B-B14F-4D97-AF65-F5344CB8AC3E}">
        <p14:creationId xmlns:p14="http://schemas.microsoft.com/office/powerpoint/2010/main" val="149741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1"/>
            <a:ext cx="9906000" cy="5135563"/>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b="1" dirty="0">
              <a:solidFill>
                <a:srgbClr val="FFFFFF"/>
              </a:solidFill>
              <a:cs typeface="Arial" charset="0"/>
            </a:endParaRPr>
          </a:p>
        </p:txBody>
      </p:sp>
      <p:sp>
        <p:nvSpPr>
          <p:cNvPr id="5" name="Rectangle 4"/>
          <p:cNvSpPr/>
          <p:nvPr/>
        </p:nvSpPr>
        <p:spPr bwMode="invGray">
          <a:xfrm>
            <a:off x="0" y="5127626"/>
            <a:ext cx="9906000" cy="46039"/>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Title 1"/>
          <p:cNvSpPr>
            <a:spLocks noGrp="1"/>
          </p:cNvSpPr>
          <p:nvPr>
            <p:ph type="ctrTitle"/>
          </p:nvPr>
        </p:nvSpPr>
        <p:spPr>
          <a:xfrm>
            <a:off x="232139" y="1857364"/>
            <a:ext cx="6763959" cy="1673352"/>
          </a:xfrm>
        </p:spPr>
        <p:txBody>
          <a:bodyPr tIns="0" bIns="0" anchor="b" anchorCtr="0">
            <a:normAutofit/>
          </a:bodyPr>
          <a:lstStyle>
            <a:lvl1pPr algn="l">
              <a:defRPr sz="3600" b="1">
                <a:solidFill>
                  <a:schemeClr val="accent2">
                    <a:lumMod val="60000"/>
                    <a:lumOff val="40000"/>
                  </a:schemeClr>
                </a:solidFill>
                <a:effectLst/>
              </a:defRPr>
            </a:lvl1pPr>
            <a:extLst/>
          </a:lstStyle>
          <a:p>
            <a:r>
              <a:rPr lang="en-US" dirty="0"/>
              <a:t>Click to edit Master title style</a:t>
            </a:r>
          </a:p>
        </p:txBody>
      </p:sp>
      <p:sp>
        <p:nvSpPr>
          <p:cNvPr id="3" name="Subtitle 2"/>
          <p:cNvSpPr>
            <a:spLocks noGrp="1"/>
          </p:cNvSpPr>
          <p:nvPr>
            <p:ph type="subTitle" idx="1"/>
          </p:nvPr>
        </p:nvSpPr>
        <p:spPr>
          <a:xfrm>
            <a:off x="232139" y="3571876"/>
            <a:ext cx="6763959" cy="1428179"/>
          </a:xfrm>
        </p:spPr>
        <p:txBody>
          <a:bodyPr lIns="118872" tIns="0" rIns="45720" bIns="0">
            <a:normAutofit/>
          </a:bodyPr>
          <a:lstStyle>
            <a:lvl1pPr marL="0" indent="0" algn="l">
              <a:buNone/>
              <a:defRPr sz="2400" b="1">
                <a:solidFill>
                  <a:schemeClr val="accent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extLst/>
          </a:lstStyle>
          <a:p>
            <a:r>
              <a:rPr lang="en-US" dirty="0"/>
              <a:t>Click to edit Master subtitle style</a:t>
            </a:r>
          </a:p>
        </p:txBody>
      </p:sp>
      <p:sp>
        <p:nvSpPr>
          <p:cNvPr id="7" name="Date Placeholder 3"/>
          <p:cNvSpPr>
            <a:spLocks noGrp="1"/>
          </p:cNvSpPr>
          <p:nvPr>
            <p:ph type="dt" sz="half" idx="10"/>
          </p:nvPr>
        </p:nvSpPr>
        <p:spPr>
          <a:xfrm>
            <a:off x="309563" y="6429377"/>
            <a:ext cx="1857375" cy="346075"/>
          </a:xfrm>
        </p:spPr>
        <p:txBody>
          <a:bodyPr wrap="square" tIns="45720" numCol="1" anchorCtr="0" compatLnSpc="1">
            <a:prstTxWarp prst="textNoShape">
              <a:avLst/>
            </a:prstTxWarp>
          </a:bodyPr>
          <a:lstStyle>
            <a:lvl1pPr>
              <a:defRPr smtClean="0">
                <a:solidFill>
                  <a:schemeClr val="accent2">
                    <a:lumMod val="50000"/>
                  </a:schemeClr>
                </a:solidFill>
                <a:cs typeface="Arial" charset="0"/>
              </a:defRPr>
            </a:lvl1pPr>
          </a:lstStyle>
          <a:p>
            <a:r>
              <a:rPr lang="en-US"/>
              <a:t>Version 1.0</a:t>
            </a:r>
            <a:endParaRPr lang="en-SG"/>
          </a:p>
        </p:txBody>
      </p:sp>
      <p:sp>
        <p:nvSpPr>
          <p:cNvPr id="8" name="Footer Placeholder 4"/>
          <p:cNvSpPr>
            <a:spLocks noGrp="1"/>
          </p:cNvSpPr>
          <p:nvPr>
            <p:ph type="ftr" sz="quarter" idx="11"/>
          </p:nvPr>
        </p:nvSpPr>
        <p:spPr>
          <a:xfrm>
            <a:off x="2244329" y="6429377"/>
            <a:ext cx="5417344" cy="346075"/>
          </a:xfrm>
        </p:spPr>
        <p:txBody>
          <a:bodyPr rtlCol="0"/>
          <a:lstStyle>
            <a:lvl1pPr algn="ctr">
              <a:defRPr>
                <a:solidFill>
                  <a:schemeClr val="accent2">
                    <a:lumMod val="50000"/>
                  </a:schemeClr>
                </a:solidFill>
                <a:cs typeface="+mn-cs"/>
              </a:defRPr>
            </a:lvl1pPr>
          </a:lstStyle>
          <a:p>
            <a:pPr>
              <a:defRPr/>
            </a:pPr>
            <a:r>
              <a:rPr lang="en-US"/>
              <a:t>Copyright ©Tan Kim Leng                                           CONFIDENTIAL                </a:t>
            </a:r>
            <a:endParaRPr lang="en-SG" dirty="0"/>
          </a:p>
        </p:txBody>
      </p:sp>
      <p:sp>
        <p:nvSpPr>
          <p:cNvPr id="9" name="Slide Number Placeholder 5"/>
          <p:cNvSpPr>
            <a:spLocks noGrp="1"/>
          </p:cNvSpPr>
          <p:nvPr>
            <p:ph type="sldNum" sz="quarter" idx="12"/>
          </p:nvPr>
        </p:nvSpPr>
        <p:spPr>
          <a:xfrm>
            <a:off x="7739062" y="6429375"/>
            <a:ext cx="1865975" cy="357188"/>
          </a:xfrm>
        </p:spPr>
        <p:txBody>
          <a:bodyPr/>
          <a:lstStyle>
            <a:lvl1pPr>
              <a:defRPr>
                <a:solidFill>
                  <a:schemeClr val="accent2">
                    <a:lumMod val="50000"/>
                  </a:schemeClr>
                </a:solidFill>
              </a:defRPr>
            </a:lvl1pPr>
          </a:lstStyle>
          <a:p>
            <a:r>
              <a:rPr lang="en-SG" dirty="0"/>
              <a:t>Slide </a:t>
            </a:r>
            <a:fld id="{2B128ED9-E340-40AF-8489-3B1470F1C8D9}" type="slidenum">
              <a:rPr lang="en-SG" smtClean="0"/>
              <a:pPr/>
              <a:t>‹#›</a:t>
            </a:fld>
            <a:endParaRPr lang="en-SG" dirty="0"/>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7149176" y="0"/>
            <a:ext cx="4987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5" name="Rectangle 4"/>
          <p:cNvSpPr/>
          <p:nvPr/>
        </p:nvSpPr>
        <p:spPr bwMode="ltGray">
          <a:xfrm>
            <a:off x="7202488" y="0"/>
            <a:ext cx="2724150" cy="6858000"/>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Vertical Title 1"/>
          <p:cNvSpPr>
            <a:spLocks noGrp="1"/>
          </p:cNvSpPr>
          <p:nvPr>
            <p:ph type="title" orient="vert"/>
          </p:nvPr>
        </p:nvSpPr>
        <p:spPr>
          <a:xfrm>
            <a:off x="7346950" y="274642"/>
            <a:ext cx="206375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95300" y="304802"/>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r>
              <a:rPr lang="en-US"/>
              <a:t>Version 1.0</a:t>
            </a:r>
          </a:p>
        </p:txBody>
      </p:sp>
      <p:sp>
        <p:nvSpPr>
          <p:cNvPr id="7" name="Footer Placeholder 4"/>
          <p:cNvSpPr>
            <a:spLocks noGrp="1"/>
          </p:cNvSpPr>
          <p:nvPr>
            <p:ph type="ftr" sz="quarter" idx="11"/>
          </p:nvPr>
        </p:nvSpPr>
        <p:spPr>
          <a:xfrm>
            <a:off x="2860016" y="6376990"/>
            <a:ext cx="4156736" cy="365125"/>
          </a:xfrm>
        </p:spPr>
        <p:txBody>
          <a:bodyPr/>
          <a:lstStyle>
            <a:lvl1pPr algn="ctr">
              <a:defRPr/>
            </a:lvl1pPr>
          </a:lstStyle>
          <a:p>
            <a:r>
              <a:rPr lang="en-US"/>
              <a:t>Copyright ©Tan Kim Leng                                           CONFIDENTIAL                </a:t>
            </a:r>
          </a:p>
        </p:txBody>
      </p:sp>
      <p:sp>
        <p:nvSpPr>
          <p:cNvPr id="8" name="Slide Number Placeholder 5"/>
          <p:cNvSpPr>
            <a:spLocks noGrp="1"/>
          </p:cNvSpPr>
          <p:nvPr>
            <p:ph type="sldNum" sz="quarter" idx="12"/>
          </p:nvPr>
        </p:nvSpPr>
        <p:spPr/>
        <p:txBody>
          <a:bodyPr/>
          <a:lstStyle>
            <a:lvl1pPr>
              <a:defRPr/>
            </a:lvl1pPr>
          </a:lstStyle>
          <a:p>
            <a:r>
              <a:rPr lang="en-US"/>
              <a:t>Page </a:t>
            </a:r>
            <a:fld id="{05FB2979-85AF-454E-BEEC-79933108195C}" type="slidenum">
              <a:rPr lang="en-US"/>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84730" y="0"/>
            <a:ext cx="7670271" cy="838200"/>
          </a:xfrm>
        </p:spPr>
        <p:txBody>
          <a:bodyPr/>
          <a:lstStyle/>
          <a:p>
            <a:r>
              <a:rPr lang="en-US"/>
              <a:t>Click to edit Master title style</a:t>
            </a:r>
            <a:endParaRPr lang="en-SG"/>
          </a:p>
        </p:txBody>
      </p:sp>
      <p:sp>
        <p:nvSpPr>
          <p:cNvPr id="3" name="Text Placeholder 2"/>
          <p:cNvSpPr>
            <a:spLocks noGrp="1"/>
          </p:cNvSpPr>
          <p:nvPr>
            <p:ph type="body" sz="half" idx="1"/>
          </p:nvPr>
        </p:nvSpPr>
        <p:spPr>
          <a:xfrm>
            <a:off x="613966" y="1196977"/>
            <a:ext cx="4251325" cy="528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5030391" y="1196976"/>
            <a:ext cx="4251325" cy="256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5030391" y="3913189"/>
            <a:ext cx="4251325" cy="2563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10"/>
          </p:nvPr>
        </p:nvSpPr>
        <p:spPr>
          <a:xfrm>
            <a:off x="608808" y="6616701"/>
            <a:ext cx="6313356" cy="241300"/>
          </a:xfrm>
        </p:spPr>
        <p:txBody>
          <a:bodyPr/>
          <a:lstStyle>
            <a:lvl1pPr>
              <a:defRPr/>
            </a:lvl1pPr>
          </a:lstStyle>
          <a:p>
            <a:r>
              <a:rPr lang="en-US" altLang="en-US"/>
              <a:t>Copyright ©Tan Kim Leng                                           CONFIDENTIAL                </a:t>
            </a:r>
          </a:p>
        </p:txBody>
      </p:sp>
      <p:sp>
        <p:nvSpPr>
          <p:cNvPr id="7" name="Slide Number Placeholder 6"/>
          <p:cNvSpPr>
            <a:spLocks noGrp="1"/>
          </p:cNvSpPr>
          <p:nvPr>
            <p:ph type="sldNum" sz="quarter" idx="11"/>
          </p:nvPr>
        </p:nvSpPr>
        <p:spPr>
          <a:xfrm>
            <a:off x="8930880" y="6616701"/>
            <a:ext cx="975121" cy="241300"/>
          </a:xfrm>
        </p:spPr>
        <p:txBody>
          <a:bodyPr/>
          <a:lstStyle>
            <a:lvl1pPr>
              <a:defRPr/>
            </a:lvl1pPr>
          </a:lstStyle>
          <a:p>
            <a:r>
              <a:rPr lang="en-US" altLang="en-US" dirty="0"/>
              <a:t>Slide </a:t>
            </a:r>
            <a:fld id="{6342D6F1-9BC3-4BE6-9613-A35A4FFA70DF}" type="slidenum">
              <a:rPr lang="en-US" altLang="en-US"/>
              <a:pPr/>
              <a:t>‹#›</a:t>
            </a:fld>
            <a:endParaRPr lang="en-US" altLang="en-US" dirty="0"/>
          </a:p>
        </p:txBody>
      </p:sp>
      <p:sp>
        <p:nvSpPr>
          <p:cNvPr id="8" name="Date Placeholder 7"/>
          <p:cNvSpPr>
            <a:spLocks noGrp="1"/>
          </p:cNvSpPr>
          <p:nvPr>
            <p:ph type="dt" sz="half" idx="12"/>
          </p:nvPr>
        </p:nvSpPr>
        <p:spPr>
          <a:xfrm>
            <a:off x="6999554" y="6621465"/>
            <a:ext cx="1853935" cy="236537"/>
          </a:xfrm>
        </p:spPr>
        <p:txBody>
          <a:bodyPr/>
          <a:lstStyle>
            <a:lvl1pPr>
              <a:defRPr/>
            </a:lvl1pPr>
          </a:lstStyle>
          <a:p>
            <a:r>
              <a:rPr lang="en-US" altLang="en-US"/>
              <a:t>Version 1.0</a:t>
            </a:r>
          </a:p>
        </p:txBody>
      </p:sp>
    </p:spTree>
    <p:extLst>
      <p:ext uri="{BB962C8B-B14F-4D97-AF65-F5344CB8AC3E}">
        <p14:creationId xmlns:p14="http://schemas.microsoft.com/office/powerpoint/2010/main" val="527108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4730" y="0"/>
            <a:ext cx="7670271" cy="838200"/>
          </a:xfrm>
        </p:spPr>
        <p:txBody>
          <a:bodyPr/>
          <a:lstStyle/>
          <a:p>
            <a:r>
              <a:rPr lang="en-US"/>
              <a:t>Click to edit Master title style</a:t>
            </a:r>
            <a:endParaRPr lang="en-SG"/>
          </a:p>
        </p:txBody>
      </p:sp>
      <p:sp>
        <p:nvSpPr>
          <p:cNvPr id="3" name="Text Placeholder 2"/>
          <p:cNvSpPr>
            <a:spLocks noGrp="1"/>
          </p:cNvSpPr>
          <p:nvPr>
            <p:ph type="body" sz="half" idx="1"/>
          </p:nvPr>
        </p:nvSpPr>
        <p:spPr>
          <a:xfrm>
            <a:off x="613966" y="1196977"/>
            <a:ext cx="4251325" cy="528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5030391" y="1196977"/>
            <a:ext cx="4251325" cy="528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Footer Placeholder 4"/>
          <p:cNvSpPr>
            <a:spLocks noGrp="1"/>
          </p:cNvSpPr>
          <p:nvPr>
            <p:ph type="ftr" sz="quarter" idx="10"/>
          </p:nvPr>
        </p:nvSpPr>
        <p:spPr>
          <a:xfrm>
            <a:off x="608808" y="6616701"/>
            <a:ext cx="6313356" cy="241300"/>
          </a:xfrm>
        </p:spPr>
        <p:txBody>
          <a:bodyPr/>
          <a:lstStyle>
            <a:lvl1pPr>
              <a:defRPr/>
            </a:lvl1pPr>
          </a:lstStyle>
          <a:p>
            <a:r>
              <a:rPr lang="en-US" altLang="en-US"/>
              <a:t>Copyright ©Tan Kim Leng                                           CONFIDENTIAL                </a:t>
            </a:r>
          </a:p>
        </p:txBody>
      </p:sp>
      <p:sp>
        <p:nvSpPr>
          <p:cNvPr id="6" name="Slide Number Placeholder 5"/>
          <p:cNvSpPr>
            <a:spLocks noGrp="1"/>
          </p:cNvSpPr>
          <p:nvPr>
            <p:ph type="sldNum" sz="quarter" idx="11"/>
          </p:nvPr>
        </p:nvSpPr>
        <p:spPr>
          <a:xfrm>
            <a:off x="8930880" y="6616701"/>
            <a:ext cx="975121" cy="241300"/>
          </a:xfrm>
        </p:spPr>
        <p:txBody>
          <a:bodyPr/>
          <a:lstStyle>
            <a:lvl1pPr>
              <a:defRPr/>
            </a:lvl1pPr>
          </a:lstStyle>
          <a:p>
            <a:r>
              <a:rPr lang="en-US" altLang="en-US" dirty="0"/>
              <a:t>Slide </a:t>
            </a:r>
            <a:fld id="{DD6CD818-CBD2-4415-8EBE-7CC90DBD806D}" type="slidenum">
              <a:rPr lang="en-US" altLang="en-US"/>
              <a:pPr/>
              <a:t>‹#›</a:t>
            </a:fld>
            <a:endParaRPr lang="en-US" altLang="en-US" dirty="0"/>
          </a:p>
        </p:txBody>
      </p:sp>
      <p:sp>
        <p:nvSpPr>
          <p:cNvPr id="7" name="Date Placeholder 6"/>
          <p:cNvSpPr>
            <a:spLocks noGrp="1"/>
          </p:cNvSpPr>
          <p:nvPr>
            <p:ph type="dt" sz="half" idx="12"/>
          </p:nvPr>
        </p:nvSpPr>
        <p:spPr>
          <a:xfrm>
            <a:off x="6999554" y="6621465"/>
            <a:ext cx="1853935" cy="236537"/>
          </a:xfrm>
        </p:spPr>
        <p:txBody>
          <a:bodyPr/>
          <a:lstStyle>
            <a:lvl1pPr>
              <a:defRPr/>
            </a:lvl1pPr>
          </a:lstStyle>
          <a:p>
            <a:r>
              <a:rPr lang="en-US" altLang="en-US"/>
              <a:t>Version 1.0</a:t>
            </a:r>
          </a:p>
        </p:txBody>
      </p:sp>
    </p:spTree>
    <p:extLst>
      <p:ext uri="{BB962C8B-B14F-4D97-AF65-F5344CB8AC3E}">
        <p14:creationId xmlns:p14="http://schemas.microsoft.com/office/powerpoint/2010/main" val="115547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532" y="155448"/>
            <a:ext cx="8377836" cy="916099"/>
          </a:xfrm>
        </p:spPr>
        <p:txBody>
          <a:bodyPr>
            <a:normAutofit/>
          </a:bodyPr>
          <a:lstStyle>
            <a:lvl1pPr>
              <a:defRPr sz="3600"/>
            </a:lvl1pPr>
            <a:extLst/>
          </a:lstStyle>
          <a:p>
            <a:r>
              <a:rPr lang="en-US" dirty="0"/>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t>Version 1.0</a:t>
            </a:r>
          </a:p>
        </p:txBody>
      </p:sp>
      <p:sp>
        <p:nvSpPr>
          <p:cNvPr id="5" name="Footer Placeholder 4"/>
          <p:cNvSpPr>
            <a:spLocks noGrp="1"/>
          </p:cNvSpPr>
          <p:nvPr>
            <p:ph type="ftr" sz="quarter" idx="11"/>
          </p:nvPr>
        </p:nvSpPr>
        <p:spPr/>
        <p:txBody>
          <a:bodyPr/>
          <a:lstStyle>
            <a:lvl1pPr algn="ctr">
              <a:defRPr/>
            </a:lvl1pPr>
          </a:lstStyle>
          <a:p>
            <a:r>
              <a:rPr lang="en-US"/>
              <a:t>Copyright ©Tan Kim Leng                                           CONFIDENTIAL                </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Slide </a:t>
            </a:r>
            <a:fld id="{1371D364-6351-44CA-B9C9-889656058316}" type="slidenum">
              <a:rPr lang="en-US" smtClean="0"/>
              <a:pPr/>
              <a:t>‹#›</a:t>
            </a:fld>
            <a:endParaRPr lang="en-US" dirty="0"/>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530" y="155448"/>
            <a:ext cx="8326344" cy="916099"/>
          </a:xfrm>
        </p:spPr>
        <p:txBody>
          <a:bodyPr>
            <a:normAutofit/>
          </a:bodyPr>
          <a:lstStyle>
            <a:lvl1pPr>
              <a:defRPr sz="3600"/>
            </a:lvl1pPr>
            <a:extLst/>
          </a:lstStyle>
          <a:p>
            <a:r>
              <a:rPr lang="en-US" dirty="0"/>
              <a:t>Click to edit Master title style</a:t>
            </a:r>
          </a:p>
        </p:txBody>
      </p:sp>
      <p:sp>
        <p:nvSpPr>
          <p:cNvPr id="3" name="Content Placeholder 2"/>
          <p:cNvSpPr>
            <a:spLocks noGrp="1"/>
          </p:cNvSpPr>
          <p:nvPr>
            <p:ph idx="1"/>
          </p:nvPr>
        </p:nvSpPr>
        <p:spPr>
          <a:xfrm>
            <a:off x="309530" y="1357299"/>
            <a:ext cx="6578249" cy="5000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lipArt Placeholder 8"/>
          <p:cNvSpPr>
            <a:spLocks noGrp="1"/>
          </p:cNvSpPr>
          <p:nvPr>
            <p:ph type="clipArt" sz="quarter" idx="13"/>
          </p:nvPr>
        </p:nvSpPr>
        <p:spPr>
          <a:xfrm>
            <a:off x="7042561" y="2143117"/>
            <a:ext cx="2708691" cy="3571900"/>
          </a:xfrm>
        </p:spPr>
        <p:txBody>
          <a:bodyPr rtlCol="0">
            <a:normAutofit/>
          </a:bodyPr>
          <a:lstStyle/>
          <a:p>
            <a:pPr lvl="0"/>
            <a:r>
              <a:rPr lang="en-US" noProof="0"/>
              <a:t>Click icon to add clip art</a:t>
            </a:r>
            <a:endParaRPr lang="en-SG" noProof="0"/>
          </a:p>
        </p:txBody>
      </p:sp>
      <p:sp>
        <p:nvSpPr>
          <p:cNvPr id="5" name="Date Placeholder 3"/>
          <p:cNvSpPr>
            <a:spLocks noGrp="1"/>
          </p:cNvSpPr>
          <p:nvPr>
            <p:ph type="dt" sz="half" idx="14"/>
          </p:nvPr>
        </p:nvSpPr>
        <p:spPr/>
        <p:txBody>
          <a:bodyPr/>
          <a:lstStyle>
            <a:lvl1pPr>
              <a:defRPr/>
            </a:lvl1pPr>
          </a:lstStyle>
          <a:p>
            <a:pPr>
              <a:defRPr/>
            </a:pPr>
            <a:r>
              <a:rPr lang="en-US"/>
              <a:t>Version 1.0</a:t>
            </a:r>
          </a:p>
        </p:txBody>
      </p:sp>
      <p:sp>
        <p:nvSpPr>
          <p:cNvPr id="6" name="Footer Placeholder 4"/>
          <p:cNvSpPr>
            <a:spLocks noGrp="1"/>
          </p:cNvSpPr>
          <p:nvPr>
            <p:ph type="ftr" sz="quarter" idx="15"/>
          </p:nvPr>
        </p:nvSpPr>
        <p:spPr/>
        <p:txBody>
          <a:bodyPr/>
          <a:lstStyle>
            <a:lvl1pPr algn="ctr">
              <a:defRPr/>
            </a:lvl1pPr>
          </a:lstStyle>
          <a:p>
            <a:r>
              <a:rPr lang="en-US"/>
              <a:t>Copyright ©Tan Kim Leng                                           CONFIDENTIAL                </a:t>
            </a:r>
            <a:endParaRPr lang="en-US" dirty="0"/>
          </a:p>
        </p:txBody>
      </p:sp>
      <p:sp>
        <p:nvSpPr>
          <p:cNvPr id="7" name="Slide Number Placeholder 5"/>
          <p:cNvSpPr>
            <a:spLocks noGrp="1"/>
          </p:cNvSpPr>
          <p:nvPr>
            <p:ph type="sldNum" sz="quarter" idx="16"/>
          </p:nvPr>
        </p:nvSpPr>
        <p:spPr/>
        <p:txBody>
          <a:bodyPr/>
          <a:lstStyle>
            <a:lvl1pPr>
              <a:defRPr/>
            </a:lvl1pPr>
          </a:lstStyle>
          <a:p>
            <a:r>
              <a:rPr lang="en-US" dirty="0"/>
              <a:t>Slide </a:t>
            </a:r>
            <a:fld id="{F111F9D4-08CA-4E3C-9308-EA237978193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userDrawn="1"/>
        </p:nvSpPr>
        <p:spPr bwMode="ltGray">
          <a:xfrm>
            <a:off x="0" y="6454778"/>
            <a:ext cx="9906000" cy="403223"/>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chemeClr val="bg1"/>
              </a:solidFill>
              <a:cs typeface="Arial" charset="0"/>
            </a:endParaRPr>
          </a:p>
        </p:txBody>
      </p:sp>
      <p:sp>
        <p:nvSpPr>
          <p:cNvPr id="4" name="Rectangle 3"/>
          <p:cNvSpPr/>
          <p:nvPr/>
        </p:nvSpPr>
        <p:spPr bwMode="ltGray">
          <a:xfrm>
            <a:off x="0" y="2"/>
            <a:ext cx="9906000" cy="2601913"/>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5" name="Rectangle 4"/>
          <p:cNvSpPr/>
          <p:nvPr/>
        </p:nvSpPr>
        <p:spPr bwMode="invGray">
          <a:xfrm>
            <a:off x="0" y="2601915"/>
            <a:ext cx="9906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Title 1"/>
          <p:cNvSpPr>
            <a:spLocks noGrp="1"/>
          </p:cNvSpPr>
          <p:nvPr>
            <p:ph type="title"/>
          </p:nvPr>
        </p:nvSpPr>
        <p:spPr>
          <a:xfrm>
            <a:off x="386921" y="142852"/>
            <a:ext cx="9054767" cy="1643075"/>
          </a:xfrm>
        </p:spPr>
        <p:txBody>
          <a:bodyPr tIns="0" rIns="91440" bIns="0" anchor="b"/>
          <a:lstStyle>
            <a:lvl1pPr algn="l">
              <a:defRPr sz="2700" b="1" cap="none" baseline="0"/>
            </a:lvl1pPr>
            <a:extLst/>
          </a:lstStyle>
          <a:p>
            <a:r>
              <a:rPr lang="en-US"/>
              <a:t>Click to edit Master title style</a:t>
            </a:r>
            <a:endParaRPr lang="en-US" dirty="0"/>
          </a:p>
        </p:txBody>
      </p:sp>
      <p:sp>
        <p:nvSpPr>
          <p:cNvPr id="3" name="Text Placeholder 2"/>
          <p:cNvSpPr>
            <a:spLocks noGrp="1"/>
          </p:cNvSpPr>
          <p:nvPr>
            <p:ph type="body" idx="1"/>
          </p:nvPr>
        </p:nvSpPr>
        <p:spPr>
          <a:xfrm>
            <a:off x="386921" y="1857364"/>
            <a:ext cx="9054767" cy="685800"/>
          </a:xfrm>
        </p:spPr>
        <p:txBody>
          <a:bodyPr lIns="146304" tIns="0" rIns="45720" bIns="0"/>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en-US"/>
              <a:t>Version 1.0</a:t>
            </a:r>
          </a:p>
        </p:txBody>
      </p:sp>
      <p:sp>
        <p:nvSpPr>
          <p:cNvPr id="7" name="Footer Placeholder 4"/>
          <p:cNvSpPr>
            <a:spLocks noGrp="1"/>
          </p:cNvSpPr>
          <p:nvPr>
            <p:ph type="ftr" sz="quarter" idx="11"/>
          </p:nvPr>
        </p:nvSpPr>
        <p:spPr/>
        <p:txBody>
          <a:bodyPr/>
          <a:lstStyle>
            <a:lvl1pPr algn="ctr">
              <a:defRPr>
                <a:solidFill>
                  <a:srgbClr val="FFFFFF"/>
                </a:solidFill>
              </a:defRPr>
            </a:lvl1pPr>
          </a:lstStyle>
          <a:p>
            <a:r>
              <a:rPr lang="en-US"/>
              <a:t>Copyright ©Tan Kim Leng                                           CONFIDENTIAL                </a:t>
            </a:r>
          </a:p>
        </p:txBody>
      </p:sp>
      <p:sp>
        <p:nvSpPr>
          <p:cNvPr id="8" name="Slide Number Placeholder 5"/>
          <p:cNvSpPr>
            <a:spLocks noGrp="1"/>
          </p:cNvSpPr>
          <p:nvPr>
            <p:ph type="sldNum" sz="quarter" idx="12"/>
          </p:nvPr>
        </p:nvSpPr>
        <p:spPr/>
        <p:txBody>
          <a:bodyPr/>
          <a:lstStyle>
            <a:lvl1pPr>
              <a:defRPr>
                <a:solidFill>
                  <a:srgbClr val="FFFFFF"/>
                </a:solidFill>
              </a:defRPr>
            </a:lvl1pPr>
          </a:lstStyle>
          <a:p>
            <a:r>
              <a:rPr lang="en-US" dirty="0"/>
              <a:t>Slide </a:t>
            </a:r>
            <a:fld id="{80AB2B45-2A76-4B0C-A2EA-3136148A881F}" type="slidenum">
              <a:rPr lang="en-US"/>
              <a:pPr/>
              <a:t>‹#›</a:t>
            </a:fld>
            <a:endParaRPr lang="en-US" dirty="0"/>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9530" y="1428736"/>
            <a:ext cx="4560920" cy="4857784"/>
          </a:xfrm>
        </p:spPr>
        <p:txBody>
          <a:bodyPr lIns="9144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35550" y="1428736"/>
            <a:ext cx="4560920" cy="485778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Version 1.0</a:t>
            </a:r>
          </a:p>
        </p:txBody>
      </p:sp>
      <p:sp>
        <p:nvSpPr>
          <p:cNvPr id="6" name="Footer Placeholder 5"/>
          <p:cNvSpPr>
            <a:spLocks noGrp="1"/>
          </p:cNvSpPr>
          <p:nvPr>
            <p:ph type="ftr" sz="quarter" idx="11"/>
          </p:nvPr>
        </p:nvSpPr>
        <p:spPr/>
        <p:txBody>
          <a:bodyPr/>
          <a:lstStyle>
            <a:lvl1pPr algn="ctr">
              <a:defRPr/>
            </a:lvl1pPr>
          </a:lstStyle>
          <a:p>
            <a:r>
              <a:rPr lang="en-US"/>
              <a:t>Copyright ©Tan Kim Leng                                           CONFIDENTIAL                </a:t>
            </a:r>
            <a:endParaRPr lang="en-US" dirty="0"/>
          </a:p>
        </p:txBody>
      </p:sp>
      <p:sp>
        <p:nvSpPr>
          <p:cNvPr id="7" name="Slide Number Placeholder 6"/>
          <p:cNvSpPr>
            <a:spLocks noGrp="1"/>
          </p:cNvSpPr>
          <p:nvPr>
            <p:ph type="sldNum" sz="quarter" idx="12"/>
          </p:nvPr>
        </p:nvSpPr>
        <p:spPr/>
        <p:txBody>
          <a:bodyPr/>
          <a:lstStyle>
            <a:lvl1pPr>
              <a:defRPr/>
            </a:lvl1pPr>
          </a:lstStyle>
          <a:p>
            <a:r>
              <a:rPr lang="en-US" dirty="0"/>
              <a:t>Slide </a:t>
            </a:r>
            <a:fld id="{3B6238AC-9D26-4A30-8ABC-372010F78B7C}" type="slidenum">
              <a:rPr lang="en-US"/>
              <a:pPr/>
              <a:t>‹#›</a:t>
            </a:fld>
            <a:endParaRPr lang="en-US" dirty="0"/>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309530" y="1428737"/>
            <a:ext cx="4562640"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a:r>
              <a:rPr lang="en-US"/>
              <a:t>Click to edit Master text styles</a:t>
            </a:r>
          </a:p>
        </p:txBody>
      </p:sp>
      <p:sp>
        <p:nvSpPr>
          <p:cNvPr id="4" name="Content Placeholder 3"/>
          <p:cNvSpPr>
            <a:spLocks noGrp="1"/>
          </p:cNvSpPr>
          <p:nvPr>
            <p:ph sz="half" idx="2"/>
          </p:nvPr>
        </p:nvSpPr>
        <p:spPr>
          <a:xfrm>
            <a:off x="309530" y="2179261"/>
            <a:ext cx="4562640" cy="41072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32112" y="1428737"/>
            <a:ext cx="4564360"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a:r>
              <a:rPr lang="en-US"/>
              <a:t>Click to edit Master text styles</a:t>
            </a:r>
          </a:p>
        </p:txBody>
      </p:sp>
      <p:sp>
        <p:nvSpPr>
          <p:cNvPr id="6" name="Content Placeholder 5"/>
          <p:cNvSpPr>
            <a:spLocks noGrp="1"/>
          </p:cNvSpPr>
          <p:nvPr>
            <p:ph sz="quarter" idx="4"/>
          </p:nvPr>
        </p:nvSpPr>
        <p:spPr>
          <a:xfrm>
            <a:off x="5032112" y="2179261"/>
            <a:ext cx="4564360" cy="41072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Version 1.0</a:t>
            </a:r>
          </a:p>
        </p:txBody>
      </p:sp>
      <p:sp>
        <p:nvSpPr>
          <p:cNvPr id="8" name="Footer Placeholder 7"/>
          <p:cNvSpPr>
            <a:spLocks noGrp="1"/>
          </p:cNvSpPr>
          <p:nvPr>
            <p:ph type="ftr" sz="quarter" idx="11"/>
          </p:nvPr>
        </p:nvSpPr>
        <p:spPr/>
        <p:txBody>
          <a:bodyPr/>
          <a:lstStyle>
            <a:lvl1pPr algn="ctr">
              <a:defRPr/>
            </a:lvl1pPr>
          </a:lstStyle>
          <a:p>
            <a:r>
              <a:rPr lang="en-US"/>
              <a:t>Copyright ©Tan Kim Leng                                           CONFIDENTIAL                </a:t>
            </a:r>
            <a:endParaRPr lang="en-US" dirty="0"/>
          </a:p>
        </p:txBody>
      </p:sp>
      <p:sp>
        <p:nvSpPr>
          <p:cNvPr id="9" name="Slide Number Placeholder 8"/>
          <p:cNvSpPr>
            <a:spLocks noGrp="1"/>
          </p:cNvSpPr>
          <p:nvPr>
            <p:ph type="sldNum" sz="quarter" idx="12"/>
          </p:nvPr>
        </p:nvSpPr>
        <p:spPr/>
        <p:txBody>
          <a:bodyPr/>
          <a:lstStyle>
            <a:lvl1pPr>
              <a:defRPr/>
            </a:lvl1pPr>
          </a:lstStyle>
          <a:p>
            <a:r>
              <a:rPr lang="en-US" dirty="0"/>
              <a:t>Slide </a:t>
            </a:r>
            <a:fld id="{F134A4A4-4E2C-4A96-8FD2-5FC4F834A9DC}" type="slidenum">
              <a:rPr lang="en-US"/>
              <a:pPr/>
              <a:t>‹#›</a:t>
            </a:fld>
            <a:endParaRPr lang="en-US" dirty="0"/>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Version 1.0</a:t>
            </a:r>
          </a:p>
        </p:txBody>
      </p:sp>
      <p:sp>
        <p:nvSpPr>
          <p:cNvPr id="4" name="Footer Placeholder 3"/>
          <p:cNvSpPr>
            <a:spLocks noGrp="1"/>
          </p:cNvSpPr>
          <p:nvPr>
            <p:ph type="ftr" sz="quarter" idx="11"/>
          </p:nvPr>
        </p:nvSpPr>
        <p:spPr/>
        <p:txBody>
          <a:bodyPr/>
          <a:lstStyle>
            <a:lvl1pPr>
              <a:defRPr/>
            </a:lvl1pPr>
          </a:lstStyle>
          <a:p>
            <a:r>
              <a:rPr lang="en-US"/>
              <a:t>Copyright ©Tan Kim Leng                                           CONFIDENTIAL                </a:t>
            </a:r>
            <a:endParaRPr lang="en-US" dirty="0"/>
          </a:p>
        </p:txBody>
      </p:sp>
      <p:sp>
        <p:nvSpPr>
          <p:cNvPr id="5" name="Slide Number Placeholder 4"/>
          <p:cNvSpPr>
            <a:spLocks noGrp="1"/>
          </p:cNvSpPr>
          <p:nvPr>
            <p:ph type="sldNum" sz="quarter" idx="12"/>
          </p:nvPr>
        </p:nvSpPr>
        <p:spPr/>
        <p:txBody>
          <a:bodyPr/>
          <a:lstStyle>
            <a:lvl1pPr>
              <a:defRPr/>
            </a:lvl1pPr>
          </a:lstStyle>
          <a:p>
            <a:r>
              <a:rPr lang="en-US" dirty="0"/>
              <a:t>Slide </a:t>
            </a:r>
            <a:fld id="{D3005AB5-6C77-43A4-87A5-B8A35F5CD4B4}" type="slidenum">
              <a:rPr lang="en-US"/>
              <a:pPr/>
              <a:t>‹#›</a:t>
            </a:fld>
            <a:endParaRPr lang="en-US" dirty="0"/>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3093908" y="1"/>
            <a:ext cx="49873" cy="1454151"/>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6" name="Rectangle 5"/>
          <p:cNvSpPr/>
          <p:nvPr/>
        </p:nvSpPr>
        <p:spPr bwMode="invGray">
          <a:xfrm>
            <a:off x="3093908" y="1"/>
            <a:ext cx="49873" cy="1454151"/>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Title 1"/>
          <p:cNvSpPr>
            <a:spLocks noGrp="1"/>
          </p:cNvSpPr>
          <p:nvPr>
            <p:ph type="title"/>
          </p:nvPr>
        </p:nvSpPr>
        <p:spPr>
          <a:xfrm>
            <a:off x="181825" y="152400"/>
            <a:ext cx="2734056" cy="978408"/>
          </a:xfrm>
        </p:spPr>
        <p:txBody>
          <a:bodyPr lIns="73152" bIns="0" anchor="b">
            <a:sp3d prstMaterial="matte"/>
          </a:bodyPr>
          <a:lstStyle>
            <a:lvl1pPr algn="l">
              <a:defRPr sz="1500" b="0"/>
            </a:lvl1pPr>
            <a:extLst/>
          </a:lstStyle>
          <a:p>
            <a:r>
              <a:rPr lang="en-US"/>
              <a:t>Click to edit Master title style</a:t>
            </a:r>
          </a:p>
        </p:txBody>
      </p:sp>
      <p:sp>
        <p:nvSpPr>
          <p:cNvPr id="3" name="Content Placeholder 2"/>
          <p:cNvSpPr>
            <a:spLocks noGrp="1"/>
          </p:cNvSpPr>
          <p:nvPr>
            <p:ph idx="1"/>
          </p:nvPr>
        </p:nvSpPr>
        <p:spPr>
          <a:xfrm>
            <a:off x="3173004" y="1428737"/>
            <a:ext cx="6512016" cy="4873283"/>
          </a:xfrm>
        </p:spPr>
        <p:txBody>
          <a:bodyPr>
            <a:normAutofit/>
          </a:bodyPr>
          <a:lstStyle>
            <a:lvl1pPr>
              <a:defRPr sz="2100"/>
            </a:lvl1pPr>
            <a:lvl2pPr>
              <a:defRPr sz="1800"/>
            </a:lvl2pPr>
            <a:lvl3pPr>
              <a:defRPr sz="1500"/>
            </a:lvl3pPr>
            <a:lvl4pPr>
              <a:defRPr sz="1350"/>
            </a:lvl4pPr>
            <a:lvl5pPr>
              <a:defRPr sz="1350"/>
            </a:lvl5pPr>
            <a:lvl6pPr>
              <a:defRPr sz="1500"/>
            </a:lvl6pPr>
            <a:lvl7pPr>
              <a:defRPr sz="1500"/>
            </a:lvl7pPr>
            <a:lvl8pPr>
              <a:defRPr sz="1500"/>
            </a:lvl8pPr>
            <a:lvl9pPr>
              <a:defRPr sz="15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1826" y="1428736"/>
            <a:ext cx="2759005" cy="487328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r>
              <a:rPr lang="en-US"/>
              <a:t>Version 1.0</a:t>
            </a:r>
          </a:p>
        </p:txBody>
      </p:sp>
      <p:sp>
        <p:nvSpPr>
          <p:cNvPr id="8" name="Footer Placeholder 5"/>
          <p:cNvSpPr>
            <a:spLocks noGrp="1"/>
          </p:cNvSpPr>
          <p:nvPr>
            <p:ph type="ftr" sz="quarter" idx="11"/>
          </p:nvPr>
        </p:nvSpPr>
        <p:spPr/>
        <p:txBody>
          <a:bodyPr/>
          <a:lstStyle>
            <a:lvl1pPr>
              <a:defRPr/>
            </a:lvl1pPr>
          </a:lstStyle>
          <a:p>
            <a:r>
              <a:rPr lang="en-US"/>
              <a:t>Copyright ©Tan Kim Leng                                           CONFIDENTIAL                </a:t>
            </a:r>
          </a:p>
        </p:txBody>
      </p:sp>
      <p:sp>
        <p:nvSpPr>
          <p:cNvPr id="9" name="Slide Number Placeholder 6"/>
          <p:cNvSpPr>
            <a:spLocks noGrp="1"/>
          </p:cNvSpPr>
          <p:nvPr>
            <p:ph type="sldNum" sz="quarter" idx="12"/>
          </p:nvPr>
        </p:nvSpPr>
        <p:spPr/>
        <p:txBody>
          <a:bodyPr/>
          <a:lstStyle>
            <a:lvl1pPr>
              <a:defRPr/>
            </a:lvl1pPr>
          </a:lstStyle>
          <a:p>
            <a:r>
              <a:rPr lang="en-US" dirty="0"/>
              <a:t>Slide </a:t>
            </a:r>
            <a:fld id="{7FB20845-2339-4830-84E3-B2158236DD4B}" type="slidenum">
              <a:rPr lang="en-US"/>
              <a:pPr/>
              <a:t>‹#›</a:t>
            </a:fld>
            <a:endParaRPr lang="en-US" dirty="0"/>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Version 1.0</a:t>
            </a:r>
          </a:p>
        </p:txBody>
      </p:sp>
      <p:sp>
        <p:nvSpPr>
          <p:cNvPr id="5" name="Footer Placeholder 4"/>
          <p:cNvSpPr>
            <a:spLocks noGrp="1"/>
          </p:cNvSpPr>
          <p:nvPr>
            <p:ph type="ftr" sz="quarter" idx="11"/>
          </p:nvPr>
        </p:nvSpPr>
        <p:spPr/>
        <p:txBody>
          <a:bodyPr/>
          <a:lstStyle>
            <a:lvl1pPr algn="ctr">
              <a:defRPr/>
            </a:lvl1pPr>
          </a:lstStyle>
          <a:p>
            <a:r>
              <a:rPr lang="en-US"/>
              <a:t>Copyright ©Tan Kim Leng                                           CONFIDENTIAL                </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Slide </a:t>
            </a:r>
            <a:fld id="{F1CDA007-C782-4AE4-BFB8-4E4576032CE2}" type="slidenum">
              <a:rPr lang="en-US"/>
              <a:pPr/>
              <a:t>‹#›</a:t>
            </a:fld>
            <a:endParaRPr lang="en-US" dirty="0"/>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Rectangle 10"/>
          <p:cNvSpPr/>
          <p:nvPr userDrawn="1"/>
        </p:nvSpPr>
        <p:spPr bwMode="ltGray">
          <a:xfrm>
            <a:off x="0" y="6454778"/>
            <a:ext cx="9906000" cy="403223"/>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chemeClr val="bg1"/>
              </a:solidFill>
              <a:cs typeface="Arial" charset="0"/>
            </a:endParaRPr>
          </a:p>
        </p:txBody>
      </p:sp>
      <p:sp>
        <p:nvSpPr>
          <p:cNvPr id="10" name="Rectangle 9"/>
          <p:cNvSpPr/>
          <p:nvPr/>
        </p:nvSpPr>
        <p:spPr bwMode="invGray">
          <a:xfrm>
            <a:off x="0" y="1214440"/>
            <a:ext cx="9906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7" name="Rectangle 6"/>
          <p:cNvSpPr/>
          <p:nvPr/>
        </p:nvSpPr>
        <p:spPr bwMode="ltGray">
          <a:xfrm>
            <a:off x="0" y="1"/>
            <a:ext cx="9906000" cy="1214439"/>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chemeClr val="accent2">
                  <a:lumMod val="40000"/>
                  <a:lumOff val="60000"/>
                </a:schemeClr>
              </a:solidFill>
              <a:cs typeface="Arial" charset="0"/>
            </a:endParaRPr>
          </a:p>
        </p:txBody>
      </p:sp>
      <p:sp>
        <p:nvSpPr>
          <p:cNvPr id="2" name="Title Placeholder 1"/>
          <p:cNvSpPr>
            <a:spLocks noGrp="1"/>
          </p:cNvSpPr>
          <p:nvPr>
            <p:ph type="title"/>
          </p:nvPr>
        </p:nvSpPr>
        <p:spPr>
          <a:xfrm>
            <a:off x="309563" y="142875"/>
            <a:ext cx="8345901" cy="92868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dirty="0"/>
              <a:t>Click to edit Master title style</a:t>
            </a:r>
          </a:p>
        </p:txBody>
      </p:sp>
      <p:sp>
        <p:nvSpPr>
          <p:cNvPr id="1029" name="Text Placeholder 2"/>
          <p:cNvSpPr>
            <a:spLocks noGrp="1"/>
          </p:cNvSpPr>
          <p:nvPr>
            <p:ph type="body" idx="1"/>
          </p:nvPr>
        </p:nvSpPr>
        <p:spPr bwMode="auto">
          <a:xfrm>
            <a:off x="309563" y="1357316"/>
            <a:ext cx="9286875" cy="500062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09564" y="6536604"/>
            <a:ext cx="1934766" cy="238849"/>
          </a:xfrm>
          <a:prstGeom prst="rect">
            <a:avLst/>
          </a:prstGeom>
        </p:spPr>
        <p:txBody>
          <a:bodyPr vert="horz" lIns="109728" rIns="45720" bIns="0" rtlCol="0" anchor="b"/>
          <a:lstStyle>
            <a:lvl1pPr algn="l" eaLnBrk="1" latinLnBrk="0" hangingPunct="1">
              <a:defRPr kumimoji="0" sz="825">
                <a:solidFill>
                  <a:schemeClr val="bg1"/>
                </a:solidFill>
                <a:cs typeface="+mn-cs"/>
              </a:defRPr>
            </a:lvl1pPr>
            <a:extLst/>
          </a:lstStyle>
          <a:p>
            <a:pPr>
              <a:defRPr/>
            </a:pPr>
            <a:r>
              <a:rPr lang="en-US"/>
              <a:t>Version 1.0</a:t>
            </a:r>
          </a:p>
        </p:txBody>
      </p:sp>
      <p:sp>
        <p:nvSpPr>
          <p:cNvPr id="5" name="Footer Placeholder 4"/>
          <p:cNvSpPr>
            <a:spLocks noGrp="1"/>
          </p:cNvSpPr>
          <p:nvPr>
            <p:ph type="ftr" sz="quarter" idx="3"/>
          </p:nvPr>
        </p:nvSpPr>
        <p:spPr>
          <a:xfrm>
            <a:off x="2321720" y="6536604"/>
            <a:ext cx="5417344" cy="238849"/>
          </a:xfrm>
          <a:prstGeom prst="rect">
            <a:avLst/>
          </a:prstGeom>
        </p:spPr>
        <p:txBody>
          <a:bodyPr vert="horz" wrap="square" lIns="45720" tIns="45720" rIns="45720" bIns="0" numCol="1" anchor="b" anchorCtr="0" compatLnSpc="1">
            <a:prstTxWarp prst="textNoShape">
              <a:avLst/>
            </a:prstTxWarp>
          </a:bodyPr>
          <a:lstStyle>
            <a:lvl1pPr algn="ctr">
              <a:defRPr sz="825">
                <a:solidFill>
                  <a:schemeClr val="bg1"/>
                </a:solidFill>
              </a:defRPr>
            </a:lvl1pPr>
          </a:lstStyle>
          <a:p>
            <a:r>
              <a:rPr lang="en-US"/>
              <a:t>Copyright ©Tan Kim Leng                                           CONFIDENTIAL                </a:t>
            </a:r>
            <a:endParaRPr lang="en-US" dirty="0"/>
          </a:p>
        </p:txBody>
      </p:sp>
      <p:sp>
        <p:nvSpPr>
          <p:cNvPr id="6" name="Slide Number Placeholder 5"/>
          <p:cNvSpPr>
            <a:spLocks noGrp="1"/>
          </p:cNvSpPr>
          <p:nvPr>
            <p:ph type="sldNum" sz="quarter" idx="4"/>
          </p:nvPr>
        </p:nvSpPr>
        <p:spPr>
          <a:xfrm>
            <a:off x="7816454" y="6540045"/>
            <a:ext cx="1788583" cy="246519"/>
          </a:xfrm>
          <a:prstGeom prst="rect">
            <a:avLst/>
          </a:prstGeom>
        </p:spPr>
        <p:txBody>
          <a:bodyPr vert="horz" wrap="square" lIns="91440" tIns="45720" rIns="91440" bIns="0" numCol="1" anchor="b" anchorCtr="0" compatLnSpc="1">
            <a:prstTxWarp prst="textNoShape">
              <a:avLst/>
            </a:prstTxWarp>
          </a:bodyPr>
          <a:lstStyle>
            <a:lvl1pPr algn="r">
              <a:defRPr sz="825">
                <a:solidFill>
                  <a:schemeClr val="bg1"/>
                </a:solidFill>
              </a:defRPr>
            </a:lvl1pPr>
          </a:lstStyle>
          <a:p>
            <a:r>
              <a:rPr lang="en-US" dirty="0"/>
              <a:t>Slide </a:t>
            </a:r>
            <a:fld id="{12D78EC6-4EDE-4D25-A58E-C79460674F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4" r:id="rId8"/>
    <p:sldLayoutId id="2147483745" r:id="rId9"/>
    <p:sldLayoutId id="2147483746" r:id="rId10"/>
    <p:sldLayoutId id="2147483747" r:id="rId11"/>
    <p:sldLayoutId id="2147483748" r:id="rId12"/>
  </p:sldLayoutIdLst>
  <p:transition>
    <p:zoom/>
  </p:transition>
  <p:hf hdr="0"/>
  <p:txStyles>
    <p:titleStyle>
      <a:lvl1pPr algn="l" rtl="0" eaLnBrk="0" fontAlgn="base" hangingPunct="0">
        <a:spcBef>
          <a:spcPct val="0"/>
        </a:spcBef>
        <a:spcAft>
          <a:spcPct val="0"/>
        </a:spcAft>
        <a:defRPr sz="3600" b="1" kern="1200">
          <a:solidFill>
            <a:schemeClr val="accent2">
              <a:lumMod val="60000"/>
              <a:lumOff val="40000"/>
            </a:schemeClr>
          </a:solidFill>
          <a:latin typeface="+mj-lt"/>
          <a:ea typeface="+mj-ea"/>
          <a:cs typeface="+mj-cs"/>
        </a:defRPr>
      </a:lvl1pPr>
      <a:lvl2pPr algn="l" rtl="0" eaLnBrk="0" fontAlgn="base" hangingPunct="0">
        <a:spcBef>
          <a:spcPct val="0"/>
        </a:spcBef>
        <a:spcAft>
          <a:spcPct val="0"/>
        </a:spcAft>
        <a:defRPr sz="3000" b="1">
          <a:solidFill>
            <a:srgbClr val="347FD8"/>
          </a:solidFill>
          <a:latin typeface="Corbel" pitchFamily="34" charset="0"/>
        </a:defRPr>
      </a:lvl2pPr>
      <a:lvl3pPr algn="l" rtl="0" eaLnBrk="0" fontAlgn="base" hangingPunct="0">
        <a:spcBef>
          <a:spcPct val="0"/>
        </a:spcBef>
        <a:spcAft>
          <a:spcPct val="0"/>
        </a:spcAft>
        <a:defRPr sz="3000" b="1">
          <a:solidFill>
            <a:srgbClr val="347FD8"/>
          </a:solidFill>
          <a:latin typeface="Corbel" pitchFamily="34" charset="0"/>
        </a:defRPr>
      </a:lvl3pPr>
      <a:lvl4pPr algn="l" rtl="0" eaLnBrk="0" fontAlgn="base" hangingPunct="0">
        <a:spcBef>
          <a:spcPct val="0"/>
        </a:spcBef>
        <a:spcAft>
          <a:spcPct val="0"/>
        </a:spcAft>
        <a:defRPr sz="3000" b="1">
          <a:solidFill>
            <a:srgbClr val="347FD8"/>
          </a:solidFill>
          <a:latin typeface="Corbel" pitchFamily="34" charset="0"/>
        </a:defRPr>
      </a:lvl4pPr>
      <a:lvl5pPr algn="l" rtl="0" eaLnBrk="0" fontAlgn="base" hangingPunct="0">
        <a:spcBef>
          <a:spcPct val="0"/>
        </a:spcBef>
        <a:spcAft>
          <a:spcPct val="0"/>
        </a:spcAft>
        <a:defRPr sz="3000" b="1">
          <a:solidFill>
            <a:srgbClr val="347FD8"/>
          </a:solidFill>
          <a:latin typeface="Corbel" pitchFamily="34" charset="0"/>
        </a:defRPr>
      </a:lvl5pPr>
      <a:lvl6pPr marL="342900" algn="l" rtl="0" fontAlgn="base">
        <a:spcBef>
          <a:spcPct val="0"/>
        </a:spcBef>
        <a:spcAft>
          <a:spcPct val="0"/>
        </a:spcAft>
        <a:defRPr sz="3000" b="1">
          <a:solidFill>
            <a:srgbClr val="347FD8"/>
          </a:solidFill>
          <a:latin typeface="Corbel" pitchFamily="34" charset="0"/>
        </a:defRPr>
      </a:lvl6pPr>
      <a:lvl7pPr marL="685800" algn="l" rtl="0" fontAlgn="base">
        <a:spcBef>
          <a:spcPct val="0"/>
        </a:spcBef>
        <a:spcAft>
          <a:spcPct val="0"/>
        </a:spcAft>
        <a:defRPr sz="3000" b="1">
          <a:solidFill>
            <a:srgbClr val="347FD8"/>
          </a:solidFill>
          <a:latin typeface="Corbel" pitchFamily="34" charset="0"/>
        </a:defRPr>
      </a:lvl7pPr>
      <a:lvl8pPr marL="1028700" algn="l" rtl="0" fontAlgn="base">
        <a:spcBef>
          <a:spcPct val="0"/>
        </a:spcBef>
        <a:spcAft>
          <a:spcPct val="0"/>
        </a:spcAft>
        <a:defRPr sz="3000" b="1">
          <a:solidFill>
            <a:srgbClr val="347FD8"/>
          </a:solidFill>
          <a:latin typeface="Corbel" pitchFamily="34" charset="0"/>
        </a:defRPr>
      </a:lvl8pPr>
      <a:lvl9pPr marL="1371600" algn="l" rtl="0" fontAlgn="base">
        <a:spcBef>
          <a:spcPct val="0"/>
        </a:spcBef>
        <a:spcAft>
          <a:spcPct val="0"/>
        </a:spcAft>
        <a:defRPr sz="3000" b="1">
          <a:solidFill>
            <a:srgbClr val="347FD8"/>
          </a:solidFill>
          <a:latin typeface="Corbel" pitchFamily="34" charset="0"/>
        </a:defRPr>
      </a:lvl9pPr>
      <a:extLst/>
    </p:titleStyle>
    <p:bodyStyle>
      <a:lvl1pPr marL="328613" indent="-239316" algn="l" rtl="0" eaLnBrk="0" fontAlgn="base" hangingPunct="0">
        <a:spcBef>
          <a:spcPts val="450"/>
        </a:spcBef>
        <a:spcAft>
          <a:spcPct val="0"/>
        </a:spcAft>
        <a:buClr>
          <a:schemeClr val="accent1"/>
        </a:buClr>
        <a:buSzPct val="80000"/>
        <a:buFont typeface="Wingdings 2" pitchFamily="18" charset="2"/>
        <a:buChar char=""/>
        <a:defRPr sz="2800" kern="1200">
          <a:solidFill>
            <a:schemeClr val="accent2">
              <a:lumMod val="50000"/>
            </a:schemeClr>
          </a:solidFill>
          <a:latin typeface="+mn-lt"/>
          <a:ea typeface="+mn-ea"/>
          <a:cs typeface="+mn-cs"/>
        </a:defRPr>
      </a:lvl1pPr>
      <a:lvl2pPr marL="547688" indent="-204788" algn="l" rtl="0" eaLnBrk="0" fontAlgn="base" hangingPunct="0">
        <a:spcBef>
          <a:spcPts val="450"/>
        </a:spcBef>
        <a:spcAft>
          <a:spcPct val="0"/>
        </a:spcAft>
        <a:buClr>
          <a:schemeClr val="accent2"/>
        </a:buClr>
        <a:buSzPct val="90000"/>
        <a:buFont typeface="Wingdings" pitchFamily="2" charset="2"/>
        <a:buChar char=""/>
        <a:defRPr sz="2400" kern="1200">
          <a:solidFill>
            <a:schemeClr val="accent2">
              <a:lumMod val="50000"/>
            </a:schemeClr>
          </a:solidFill>
          <a:latin typeface="+mn-lt"/>
          <a:ea typeface="+mn-ea"/>
          <a:cs typeface="+mn-cs"/>
        </a:defRPr>
      </a:lvl2pPr>
      <a:lvl3pPr marL="746522" indent="-171450" algn="l" rtl="0" eaLnBrk="0" fontAlgn="base" hangingPunct="0">
        <a:spcBef>
          <a:spcPts val="450"/>
        </a:spcBef>
        <a:spcAft>
          <a:spcPct val="0"/>
        </a:spcAft>
        <a:buClr>
          <a:srgbClr val="9BBB59"/>
        </a:buClr>
        <a:buFont typeface="Arial" charset="0"/>
        <a:buChar char="▪"/>
        <a:defRPr sz="2000" kern="1200">
          <a:solidFill>
            <a:schemeClr val="accent2">
              <a:lumMod val="50000"/>
            </a:schemeClr>
          </a:solidFill>
          <a:latin typeface="+mn-lt"/>
          <a:ea typeface="+mn-ea"/>
          <a:cs typeface="+mn-cs"/>
        </a:defRPr>
      </a:lvl3pPr>
      <a:lvl4pPr marL="912019" indent="-136922" algn="l" rtl="0" eaLnBrk="0" fontAlgn="base" hangingPunct="0">
        <a:spcBef>
          <a:spcPts val="450"/>
        </a:spcBef>
        <a:spcAft>
          <a:spcPct val="0"/>
        </a:spcAft>
        <a:buClr>
          <a:srgbClr val="8064A2"/>
        </a:buClr>
        <a:buFont typeface="Arial" charset="0"/>
        <a:buChar char="▪"/>
        <a:defRPr sz="1800" kern="1200">
          <a:solidFill>
            <a:schemeClr val="accent2">
              <a:lumMod val="50000"/>
            </a:schemeClr>
          </a:solidFill>
          <a:latin typeface="+mn-lt"/>
          <a:ea typeface="+mn-ea"/>
          <a:cs typeface="+mn-cs"/>
        </a:defRPr>
      </a:lvl4pPr>
      <a:lvl5pPr marL="1069181" indent="-136922" algn="l" rtl="0" eaLnBrk="0" fontAlgn="base" hangingPunct="0">
        <a:spcBef>
          <a:spcPts val="450"/>
        </a:spcBef>
        <a:spcAft>
          <a:spcPct val="0"/>
        </a:spcAft>
        <a:buClr>
          <a:srgbClr val="4BACC6"/>
        </a:buClr>
        <a:buFont typeface="Wingdings 3" pitchFamily="18" charset="2"/>
        <a:buChar char=""/>
        <a:defRPr lang="en-US" sz="1600" kern="1200">
          <a:solidFill>
            <a:schemeClr val="accent2">
              <a:lumMod val="50000"/>
            </a:schemeClr>
          </a:solidFill>
          <a:latin typeface="+mn-lt"/>
          <a:ea typeface="+mn-ea"/>
          <a:cs typeface="+mn-cs"/>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7.xml"/><Relationship Id="rId5" Type="http://schemas.openxmlformats.org/officeDocument/2006/relationships/image" Target="../media/image8.tiff"/><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tiff"/><Relationship Id="rId13" Type="http://schemas.openxmlformats.org/officeDocument/2006/relationships/image" Target="../media/image22.tiff"/><Relationship Id="rId3" Type="http://schemas.openxmlformats.org/officeDocument/2006/relationships/image" Target="../media/image12.tiff"/><Relationship Id="rId7" Type="http://schemas.openxmlformats.org/officeDocument/2006/relationships/image" Target="../media/image16.tiff"/><Relationship Id="rId12" Type="http://schemas.openxmlformats.org/officeDocument/2006/relationships/image" Target="../media/image21.tiff"/><Relationship Id="rId17" Type="http://schemas.openxmlformats.org/officeDocument/2006/relationships/image" Target="../media/image26.emf"/><Relationship Id="rId2" Type="http://schemas.openxmlformats.org/officeDocument/2006/relationships/notesSlide" Target="../notesSlides/notesSlide3.xml"/><Relationship Id="rId16" Type="http://schemas.openxmlformats.org/officeDocument/2006/relationships/image" Target="../media/image25.tiff"/><Relationship Id="rId1" Type="http://schemas.openxmlformats.org/officeDocument/2006/relationships/slideLayout" Target="../slideLayouts/slideLayout7.xml"/><Relationship Id="rId6" Type="http://schemas.openxmlformats.org/officeDocument/2006/relationships/image" Target="../media/image15.tiff"/><Relationship Id="rId11" Type="http://schemas.openxmlformats.org/officeDocument/2006/relationships/image" Target="../media/image20.tiff"/><Relationship Id="rId5" Type="http://schemas.openxmlformats.org/officeDocument/2006/relationships/image" Target="../media/image14.tiff"/><Relationship Id="rId15" Type="http://schemas.openxmlformats.org/officeDocument/2006/relationships/image" Target="../media/image24.tiff"/><Relationship Id="rId10" Type="http://schemas.openxmlformats.org/officeDocument/2006/relationships/image" Target="../media/image19.tiff"/><Relationship Id="rId4" Type="http://schemas.openxmlformats.org/officeDocument/2006/relationships/image" Target="../media/image13.tiff"/><Relationship Id="rId9" Type="http://schemas.openxmlformats.org/officeDocument/2006/relationships/image" Target="../media/image18.tiff"/><Relationship Id="rId14" Type="http://schemas.openxmlformats.org/officeDocument/2006/relationships/image" Target="../media/image23.tiff"/></Relationships>
</file>

<file path=ppt/slides/_rels/slide8.xml.rels><?xml version="1.0" encoding="UTF-8" standalone="yes"?>
<Relationships xmlns="http://schemas.openxmlformats.org/package/2006/relationships"><Relationship Id="rId8" Type="http://schemas.openxmlformats.org/officeDocument/2006/relationships/hyperlink" Target="https://www.sla.gov.sg/inlis/#/" TargetMode="External"/><Relationship Id="rId3" Type="http://schemas.openxmlformats.org/officeDocument/2006/relationships/image" Target="../media/image28.png"/><Relationship Id="rId7" Type="http://schemas.openxmlformats.org/officeDocument/2006/relationships/hyperlink" Target="https://www.onemap.sg/home/" TargetMode="Externa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hyperlink" Target="https://www.sla.gov.sg/inlis/#/SMAP/CM/Detai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71" name="Rectangle 127"/>
          <p:cNvSpPr>
            <a:spLocks noGrp="1" noChangeArrowheads="1"/>
          </p:cNvSpPr>
          <p:nvPr>
            <p:ph type="ctrTitle"/>
          </p:nvPr>
        </p:nvSpPr>
        <p:spPr/>
        <p:txBody>
          <a:bodyPr/>
          <a:lstStyle/>
          <a:p>
            <a:r>
              <a:rPr lang="en-US" dirty="0"/>
              <a:t>Briefing to HCMC Leaders</a:t>
            </a:r>
            <a:endParaRPr lang="en-GB" dirty="0"/>
          </a:p>
        </p:txBody>
      </p:sp>
      <p:sp>
        <p:nvSpPr>
          <p:cNvPr id="13315" name="Rectangle 128"/>
          <p:cNvSpPr>
            <a:spLocks noGrp="1" noChangeArrowheads="1"/>
          </p:cNvSpPr>
          <p:nvPr>
            <p:ph type="subTitle" idx="1"/>
          </p:nvPr>
        </p:nvSpPr>
        <p:spPr/>
        <p:txBody>
          <a:bodyPr/>
          <a:lstStyle/>
          <a:p>
            <a:r>
              <a:rPr lang="it-IT" dirty="0"/>
              <a:t>Data Strategy and Governance</a:t>
            </a:r>
            <a:endParaRPr lang="en-US" dirty="0"/>
          </a:p>
          <a:p>
            <a:endParaRPr lang="en-US" sz="2000" dirty="0">
              <a:solidFill>
                <a:schemeClr val="bg1">
                  <a:lumMod val="75000"/>
                </a:schemeClr>
              </a:solidFill>
            </a:endParaRPr>
          </a:p>
          <a:p>
            <a:r>
              <a:rPr lang="en-US" sz="2000" dirty="0">
                <a:solidFill>
                  <a:schemeClr val="bg1">
                    <a:lumMod val="75000"/>
                  </a:schemeClr>
                </a:solidFill>
              </a:rPr>
              <a:t>29 August 2022</a:t>
            </a:r>
          </a:p>
          <a:p>
            <a:endParaRPr lang="en-US" dirty="0"/>
          </a:p>
        </p:txBody>
      </p:sp>
      <p:sp>
        <p:nvSpPr>
          <p:cNvPr id="13317" name="Text Box 4"/>
          <p:cNvSpPr txBox="1">
            <a:spLocks noChangeArrowheads="1"/>
          </p:cNvSpPr>
          <p:nvPr/>
        </p:nvSpPr>
        <p:spPr bwMode="auto">
          <a:xfrm>
            <a:off x="232139" y="5549974"/>
            <a:ext cx="9328320" cy="623248"/>
          </a:xfrm>
          <a:prstGeom prst="rect">
            <a:avLst/>
          </a:prstGeom>
          <a:noFill/>
          <a:ln w="9525">
            <a:noFill/>
            <a:miter lim="800000"/>
            <a:headEnd/>
            <a:tailEnd/>
          </a:ln>
        </p:spPr>
        <p:txBody>
          <a:bodyPr wrap="square">
            <a:spAutoFit/>
          </a:bodyPr>
          <a:lstStyle/>
          <a:p>
            <a:pPr algn="just" eaLnBrk="0" hangingPunct="0">
              <a:spcBef>
                <a:spcPct val="50000"/>
              </a:spcBef>
              <a:buFont typeface="Wingdings" pitchFamily="2" charset="2"/>
              <a:buNone/>
            </a:pPr>
            <a:r>
              <a:rPr kumimoji="1" lang="en-SG" sz="800" i="1" dirty="0">
                <a:solidFill>
                  <a:schemeClr val="accent2">
                    <a:lumMod val="50000"/>
                  </a:schemeClr>
                </a:solidFill>
                <a:latin typeface="Arial" charset="0"/>
              </a:rPr>
              <a:t>All rights reserved. The information contained in this document is confidential and may also be proprietary and trade secret. Without prior written approval from Tan Kim Leng no part of this document may be reproduced or transmitted in any form or by any means, including but not limited to electronic, mechanical, photocopying or recording or stored in any retrieval system of whatever nature. Use of any copyright notice does not imply unrestricted public access to any part of this document. </a:t>
            </a:r>
          </a:p>
          <a:p>
            <a:pPr algn="r" eaLnBrk="0" hangingPunct="0">
              <a:spcBef>
                <a:spcPct val="50000"/>
              </a:spcBef>
              <a:buFont typeface="Wingdings" pitchFamily="2" charset="2"/>
              <a:buNone/>
            </a:pPr>
            <a:r>
              <a:rPr kumimoji="1" lang="en-SG" sz="700" b="1" dirty="0">
                <a:solidFill>
                  <a:schemeClr val="accent2">
                    <a:lumMod val="50000"/>
                  </a:schemeClr>
                </a:solidFill>
                <a:latin typeface="Arial" charset="0"/>
              </a:rPr>
              <a:t>Copyrights ©Tan Kim Leng</a:t>
            </a:r>
            <a:endParaRPr kumimoji="1" lang="en-AU" sz="700" b="1" dirty="0">
              <a:solidFill>
                <a:schemeClr val="accent2">
                  <a:lumMod val="50000"/>
                </a:schemeClr>
              </a:solidFill>
              <a:latin typeface="Arial" charset="0"/>
            </a:endParaRPr>
          </a:p>
        </p:txBody>
      </p:sp>
      <p:pic>
        <p:nvPicPr>
          <p:cNvPr id="3" name="Picture 2" descr="A picture containing sky, outdoor, day, tarmac&#10;&#10;Description automatically generated">
            <a:extLst>
              <a:ext uri="{FF2B5EF4-FFF2-40B4-BE49-F238E27FC236}">
                <a16:creationId xmlns:a16="http://schemas.microsoft.com/office/drawing/2014/main" id="{8D291596-128D-54C4-9202-D784D321FB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47"/>
          <a:stretch/>
        </p:blipFill>
        <p:spPr>
          <a:xfrm>
            <a:off x="6519672" y="2213626"/>
            <a:ext cx="2775611" cy="1647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a:bodyPr>
          <a:lstStyle/>
          <a:p>
            <a:r>
              <a:rPr lang="en-SG" dirty="0" err="1"/>
              <a:t>Data.Gov.Sg</a:t>
            </a:r>
            <a:r>
              <a:rPr lang="en-SG" dirty="0"/>
              <a:t> - Government Data</a:t>
            </a:r>
          </a:p>
        </p:txBody>
      </p:sp>
      <p:sp>
        <p:nvSpPr>
          <p:cNvPr id="5" name="Rectangle 4"/>
          <p:cNvSpPr/>
          <p:nvPr/>
        </p:nvSpPr>
        <p:spPr>
          <a:xfrm>
            <a:off x="533400" y="3657601"/>
            <a:ext cx="4114800" cy="14603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1400" b="1" dirty="0">
                <a:solidFill>
                  <a:schemeClr val="accent2">
                    <a:lumMod val="50000"/>
                  </a:schemeClr>
                </a:solidFill>
              </a:rPr>
              <a:t>Most Viewed Datasets</a:t>
            </a:r>
          </a:p>
          <a:p>
            <a:pPr marL="180975" lvl="1" indent="-104775">
              <a:buFont typeface="Arial" panose="020B0604020202020204" pitchFamily="34" charset="0"/>
              <a:buChar char="•"/>
            </a:pPr>
            <a:r>
              <a:rPr lang="en-SG" sz="1400" dirty="0">
                <a:solidFill>
                  <a:schemeClr val="accent2">
                    <a:lumMod val="50000"/>
                  </a:schemeClr>
                </a:solidFill>
              </a:rPr>
              <a:t>SLA Street Directory CBD Limit</a:t>
            </a:r>
          </a:p>
          <a:p>
            <a:pPr marL="180975" lvl="1" indent="-104775">
              <a:buFont typeface="Arial" panose="020B0604020202020204" pitchFamily="34" charset="0"/>
              <a:buChar char="•"/>
            </a:pPr>
            <a:r>
              <a:rPr lang="en-SG" sz="1400" dirty="0">
                <a:solidFill>
                  <a:schemeClr val="accent2">
                    <a:lumMod val="50000"/>
                  </a:schemeClr>
                </a:solidFill>
              </a:rPr>
              <a:t>PA Headquarters</a:t>
            </a:r>
          </a:p>
          <a:p>
            <a:pPr marL="180975" lvl="1" indent="-104775">
              <a:buFont typeface="Arial" panose="020B0604020202020204" pitchFamily="34" charset="0"/>
              <a:buChar char="•"/>
            </a:pPr>
            <a:r>
              <a:rPr lang="en-SG" sz="1400" dirty="0">
                <a:solidFill>
                  <a:schemeClr val="accent2">
                    <a:lumMod val="50000"/>
                  </a:schemeClr>
                </a:solidFill>
              </a:rPr>
              <a:t>SLA Street Directory Water Bodies</a:t>
            </a:r>
          </a:p>
          <a:p>
            <a:pPr marL="180975" lvl="1" indent="-104775">
              <a:buFont typeface="Arial" panose="020B0604020202020204" pitchFamily="34" charset="0"/>
              <a:buChar char="•"/>
            </a:pPr>
            <a:r>
              <a:rPr lang="en-SG" sz="1400" dirty="0">
                <a:solidFill>
                  <a:schemeClr val="accent2">
                    <a:lumMod val="50000"/>
                  </a:schemeClr>
                </a:solidFill>
              </a:rPr>
              <a:t>SLA Street Directory Elevated MRT Network</a:t>
            </a:r>
          </a:p>
          <a:p>
            <a:pPr marL="180975" lvl="1" indent="-104775">
              <a:buFont typeface="Arial" panose="020B0604020202020204" pitchFamily="34" charset="0"/>
              <a:buChar char="•"/>
            </a:pPr>
            <a:r>
              <a:rPr lang="en-SG" sz="1400" dirty="0">
                <a:solidFill>
                  <a:schemeClr val="accent2">
                    <a:lumMod val="50000"/>
                  </a:schemeClr>
                </a:solidFill>
              </a:rPr>
              <a:t>SLA Street Directory Cemetery</a:t>
            </a:r>
          </a:p>
        </p:txBody>
      </p:sp>
      <p:grpSp>
        <p:nvGrpSpPr>
          <p:cNvPr id="6" name="Group 5"/>
          <p:cNvGrpSpPr/>
          <p:nvPr/>
        </p:nvGrpSpPr>
        <p:grpSpPr>
          <a:xfrm>
            <a:off x="5523841" y="3615572"/>
            <a:ext cx="3237246" cy="2314068"/>
            <a:chOff x="4571999" y="3781932"/>
            <a:chExt cx="3237246" cy="2314068"/>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73675" y="3781932"/>
              <a:ext cx="3235570" cy="1856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71999" y="5562600"/>
              <a:ext cx="3237245" cy="53340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1200" b="1" dirty="0">
                  <a:solidFill>
                    <a:schemeClr val="tx1"/>
                  </a:solidFill>
                </a:rPr>
                <a:t>Launched in June 2011</a:t>
              </a:r>
            </a:p>
            <a:p>
              <a:pPr marL="285750" lvl="1" indent="-285750">
                <a:buFont typeface="Arial" panose="020B0604020202020204" pitchFamily="34" charset="0"/>
                <a:buChar char="•"/>
              </a:pPr>
              <a:r>
                <a:rPr lang="en-SG" sz="1200" dirty="0">
                  <a:solidFill>
                    <a:schemeClr val="tx1"/>
                  </a:solidFill>
                </a:rPr>
                <a:t>Over 8600 datasets from 60 government ministries and agencies.</a:t>
              </a:r>
            </a:p>
          </p:txBody>
        </p:sp>
      </p:grpSp>
      <p:grpSp>
        <p:nvGrpSpPr>
          <p:cNvPr id="9" name="Group 8"/>
          <p:cNvGrpSpPr/>
          <p:nvPr/>
        </p:nvGrpSpPr>
        <p:grpSpPr>
          <a:xfrm>
            <a:off x="533401" y="5156078"/>
            <a:ext cx="879921" cy="999715"/>
            <a:chOff x="-1447800" y="4156362"/>
            <a:chExt cx="879921" cy="999715"/>
          </a:xfrm>
        </p:grpSpPr>
        <p:pic>
          <p:nvPicPr>
            <p:cNvPr id="10" name="Picture 4" descr="MFA@S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3566" y="4156362"/>
              <a:ext cx="691452" cy="6914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47800" y="4879078"/>
              <a:ext cx="879921" cy="276999"/>
            </a:xfrm>
            <a:prstGeom prst="rect">
              <a:avLst/>
            </a:prstGeom>
            <a:noFill/>
          </p:spPr>
          <p:txBody>
            <a:bodyPr wrap="none" rtlCol="0">
              <a:spAutoFit/>
            </a:bodyPr>
            <a:lstStyle/>
            <a:p>
              <a:r>
                <a:rPr lang="en-SG" sz="1200" dirty="0"/>
                <a:t>MFA@SG</a:t>
              </a:r>
            </a:p>
          </p:txBody>
        </p:sp>
      </p:grpSp>
      <p:grpSp>
        <p:nvGrpSpPr>
          <p:cNvPr id="12" name="Group 11"/>
          <p:cNvGrpSpPr/>
          <p:nvPr/>
        </p:nvGrpSpPr>
        <p:grpSpPr>
          <a:xfrm>
            <a:off x="1591617" y="5181600"/>
            <a:ext cx="1122423" cy="977960"/>
            <a:chOff x="1286816" y="5257800"/>
            <a:chExt cx="1122423" cy="977960"/>
          </a:xfrm>
        </p:grpSpPr>
        <p:pic>
          <p:nvPicPr>
            <p:cNvPr id="13" name="Picture 6" descr="MyTransport Singapo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7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86816" y="5974150"/>
              <a:ext cx="1122423" cy="261610"/>
            </a:xfrm>
            <a:prstGeom prst="rect">
              <a:avLst/>
            </a:prstGeom>
            <a:noFill/>
          </p:spPr>
          <p:txBody>
            <a:bodyPr wrap="none" rtlCol="0">
              <a:spAutoFit/>
            </a:bodyPr>
            <a:lstStyle/>
            <a:p>
              <a:r>
                <a:rPr lang="en-SG" sz="1100" dirty="0"/>
                <a:t>My Transport</a:t>
              </a:r>
            </a:p>
          </p:txBody>
        </p:sp>
      </p:grpSp>
      <p:pic>
        <p:nvPicPr>
          <p:cNvPr id="15" name="Picture 8" descr="OneMa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7001" y="5223171"/>
            <a:ext cx="780213" cy="7802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Park-a-Lot {S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81400" y="5230586"/>
            <a:ext cx="636814" cy="6368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Police&amp;#64;S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2000" y="52578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429001" y="5834390"/>
            <a:ext cx="1018227" cy="261610"/>
          </a:xfrm>
          <a:prstGeom prst="rect">
            <a:avLst/>
          </a:prstGeom>
          <a:noFill/>
        </p:spPr>
        <p:txBody>
          <a:bodyPr wrap="none" rtlCol="0">
            <a:spAutoFit/>
          </a:bodyPr>
          <a:lstStyle/>
          <a:p>
            <a:r>
              <a:rPr lang="en-SG" sz="1100" dirty="0"/>
              <a:t>Parking@sg</a:t>
            </a:r>
          </a:p>
        </p:txBody>
      </p:sp>
      <p:sp>
        <p:nvSpPr>
          <p:cNvPr id="19" name="TextBox 18"/>
          <p:cNvSpPr txBox="1"/>
          <p:nvPr/>
        </p:nvSpPr>
        <p:spPr>
          <a:xfrm>
            <a:off x="4454490" y="5867400"/>
            <a:ext cx="891591" cy="261610"/>
          </a:xfrm>
          <a:prstGeom prst="rect">
            <a:avLst/>
          </a:prstGeom>
          <a:noFill/>
        </p:spPr>
        <p:txBody>
          <a:bodyPr wrap="none" rtlCol="0">
            <a:spAutoFit/>
          </a:bodyPr>
          <a:lstStyle/>
          <a:p>
            <a:r>
              <a:rPr lang="en-SG" sz="1100" dirty="0"/>
              <a:t>Police@sg</a:t>
            </a:r>
          </a:p>
        </p:txBody>
      </p:sp>
      <p:sp>
        <p:nvSpPr>
          <p:cNvPr id="23" name="Text Placeholder 2"/>
          <p:cNvSpPr>
            <a:spLocks noGrp="1"/>
          </p:cNvSpPr>
          <p:nvPr>
            <p:ph idx="1"/>
          </p:nvPr>
        </p:nvSpPr>
        <p:spPr/>
        <p:txBody>
          <a:bodyPr/>
          <a:lstStyle/>
          <a:p>
            <a:r>
              <a:rPr lang="en-SG" sz="2400" dirty="0"/>
              <a:t>Pillar for Smart Nation</a:t>
            </a:r>
          </a:p>
          <a:p>
            <a:r>
              <a:rPr lang="en-SG" sz="2400" dirty="0"/>
              <a:t>First-stop portal to search and access publicly-available data</a:t>
            </a:r>
          </a:p>
          <a:p>
            <a:pPr lvl="1"/>
            <a:r>
              <a:rPr lang="en-SG" sz="2000" dirty="0"/>
              <a:t>Provide convenient access to publicly-available data published by the government</a:t>
            </a:r>
          </a:p>
          <a:p>
            <a:pPr lvl="1"/>
            <a:r>
              <a:rPr lang="en-SG" sz="2000" dirty="0"/>
              <a:t>Create value by catalysing application development</a:t>
            </a:r>
          </a:p>
          <a:p>
            <a:pPr lvl="1"/>
            <a:r>
              <a:rPr lang="en-SG" sz="2000" dirty="0"/>
              <a:t>Facilitate analysis and research  </a:t>
            </a:r>
          </a:p>
          <a:p>
            <a:endParaRPr lang="en-SG" sz="2400" dirty="0"/>
          </a:p>
        </p:txBody>
      </p:sp>
      <p:sp>
        <p:nvSpPr>
          <p:cNvPr id="24" name="Date Placeholder 23"/>
          <p:cNvSpPr>
            <a:spLocks noGrp="1"/>
          </p:cNvSpPr>
          <p:nvPr>
            <p:ph type="dt" sz="half" idx="10"/>
          </p:nvPr>
        </p:nvSpPr>
        <p:spPr/>
        <p:txBody>
          <a:bodyPr/>
          <a:lstStyle/>
          <a:p>
            <a:pPr>
              <a:defRPr/>
            </a:pPr>
            <a:r>
              <a:rPr lang="en-US"/>
              <a:t>Version 1.0</a:t>
            </a:r>
          </a:p>
        </p:txBody>
      </p:sp>
      <p:sp>
        <p:nvSpPr>
          <p:cNvPr id="25" name="Footer Placeholder 24"/>
          <p:cNvSpPr>
            <a:spLocks noGrp="1"/>
          </p:cNvSpPr>
          <p:nvPr>
            <p:ph type="ftr" sz="quarter" idx="11"/>
          </p:nvPr>
        </p:nvSpPr>
        <p:spPr/>
        <p:txBody>
          <a:bodyPr/>
          <a:lstStyle/>
          <a:p>
            <a:r>
              <a:rPr lang="en-US"/>
              <a:t>Copyright ©Tan Kim Leng                                           CONFIDENTIAL                </a:t>
            </a:r>
            <a:endParaRPr lang="en-US" dirty="0"/>
          </a:p>
        </p:txBody>
      </p:sp>
      <p:sp>
        <p:nvSpPr>
          <p:cNvPr id="4" name="Slide Number Placeholder 3">
            <a:extLst>
              <a:ext uri="{FF2B5EF4-FFF2-40B4-BE49-F238E27FC236}">
                <a16:creationId xmlns:a16="http://schemas.microsoft.com/office/drawing/2014/main" id="{EAE3FF8C-9079-D6BD-8705-77828C7200FE}"/>
              </a:ext>
            </a:extLst>
          </p:cNvPr>
          <p:cNvSpPr>
            <a:spLocks noGrp="1"/>
          </p:cNvSpPr>
          <p:nvPr>
            <p:ph type="sldNum" sz="quarter" idx="12"/>
          </p:nvPr>
        </p:nvSpPr>
        <p:spPr/>
        <p:txBody>
          <a:bodyPr/>
          <a:lstStyle/>
          <a:p>
            <a:r>
              <a:rPr lang="en-US"/>
              <a:t>Slide </a:t>
            </a:r>
            <a:fld id="{1371D364-6351-44CA-B9C9-889656058316}" type="slidenum">
              <a:rPr lang="en-US" smtClean="0"/>
              <a:pPr/>
              <a:t>10</a:t>
            </a:fld>
            <a:endParaRPr lang="en-US" dirty="0"/>
          </a:p>
        </p:txBody>
      </p:sp>
    </p:spTree>
    <p:extLst>
      <p:ext uri="{BB962C8B-B14F-4D97-AF65-F5344CB8AC3E}">
        <p14:creationId xmlns:p14="http://schemas.microsoft.com/office/powerpoint/2010/main" val="3329545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SG" dirty="0"/>
              <a:t>Key Concepts of Enterprise Data Management (EDM)</a:t>
            </a:r>
          </a:p>
        </p:txBody>
      </p:sp>
      <p:sp>
        <p:nvSpPr>
          <p:cNvPr id="9" name="Content Placeholder 8"/>
          <p:cNvSpPr>
            <a:spLocks noGrp="1"/>
          </p:cNvSpPr>
          <p:nvPr>
            <p:ph idx="1"/>
          </p:nvPr>
        </p:nvSpPr>
        <p:spPr>
          <a:xfrm>
            <a:off x="309564" y="1357316"/>
            <a:ext cx="5261677" cy="5000625"/>
          </a:xfrm>
        </p:spPr>
        <p:txBody>
          <a:bodyPr/>
          <a:lstStyle/>
          <a:p>
            <a:r>
              <a:rPr lang="en-US" dirty="0"/>
              <a:t>EDM is an organization’s ability to </a:t>
            </a:r>
            <a:r>
              <a:rPr lang="en-US" b="1" dirty="0"/>
              <a:t>specify, incorporate, store and retrieve data</a:t>
            </a:r>
            <a:r>
              <a:rPr lang="en-US" dirty="0"/>
              <a:t> for</a:t>
            </a:r>
          </a:p>
          <a:p>
            <a:pPr lvl="1"/>
            <a:r>
              <a:rPr lang="en-US" dirty="0"/>
              <a:t>Internal processes and applications</a:t>
            </a:r>
          </a:p>
          <a:p>
            <a:pPr lvl="1"/>
            <a:r>
              <a:rPr lang="en-US" dirty="0"/>
              <a:t>External service delivery and communications</a:t>
            </a:r>
            <a:endParaRPr lang="en-SG" dirty="0"/>
          </a:p>
          <a:p>
            <a:pPr marL="89297" indent="0">
              <a:buNone/>
            </a:pPr>
            <a:endParaRPr lang="en-SG" dirty="0"/>
          </a:p>
        </p:txBody>
      </p:sp>
      <p:sp>
        <p:nvSpPr>
          <p:cNvPr id="5" name="Date Placeholder 4"/>
          <p:cNvSpPr>
            <a:spLocks noGrp="1"/>
          </p:cNvSpPr>
          <p:nvPr>
            <p:ph type="dt" sz="half" idx="10"/>
          </p:nvPr>
        </p:nvSpPr>
        <p:spPr/>
        <p:txBody>
          <a:bodyPr/>
          <a:lstStyle/>
          <a:p>
            <a:pPr>
              <a:defRPr/>
            </a:pPr>
            <a:r>
              <a:rPr lang="en-US"/>
              <a:t>Version 1.0</a:t>
            </a:r>
          </a:p>
        </p:txBody>
      </p:sp>
      <p:sp>
        <p:nvSpPr>
          <p:cNvPr id="6" name="Footer Placeholder 5"/>
          <p:cNvSpPr>
            <a:spLocks noGrp="1"/>
          </p:cNvSpPr>
          <p:nvPr>
            <p:ph type="ftr" sz="quarter" idx="11"/>
          </p:nvPr>
        </p:nvSpPr>
        <p:spPr/>
        <p:txBody>
          <a:bodyPr/>
          <a:lstStyle/>
          <a:p>
            <a:r>
              <a:rPr lang="en-US"/>
              <a:t>Copyright ©Tan Kim Leng                                           CONFIDENTIAL                </a:t>
            </a:r>
            <a:endParaRPr lang="en-US" dirty="0"/>
          </a:p>
        </p:txBody>
      </p:sp>
      <p:pic>
        <p:nvPicPr>
          <p:cNvPr id="10" name="Picture 9" descr="Pen pointing to a graph on a screen">
            <a:extLst>
              <a:ext uri="{FF2B5EF4-FFF2-40B4-BE49-F238E27FC236}">
                <a16:creationId xmlns:a16="http://schemas.microsoft.com/office/drawing/2014/main" id="{FF18110B-F99E-4669-B196-00C0869BB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5253" y="3429000"/>
            <a:ext cx="3167621" cy="2111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a:extLst>
              <a:ext uri="{FF2B5EF4-FFF2-40B4-BE49-F238E27FC236}">
                <a16:creationId xmlns:a16="http://schemas.microsoft.com/office/drawing/2014/main" id="{EAE4873A-02F1-4612-2DD7-5A26B079C8C1}"/>
              </a:ext>
            </a:extLst>
          </p:cNvPr>
          <p:cNvSpPr>
            <a:spLocks noGrp="1"/>
          </p:cNvSpPr>
          <p:nvPr>
            <p:ph type="sldNum" sz="quarter" idx="12"/>
          </p:nvPr>
        </p:nvSpPr>
        <p:spPr/>
        <p:txBody>
          <a:bodyPr/>
          <a:lstStyle/>
          <a:p>
            <a:r>
              <a:rPr lang="en-US"/>
              <a:t>Slide </a:t>
            </a:r>
            <a:fld id="{1371D364-6351-44CA-B9C9-889656058316}" type="slidenum">
              <a:rPr lang="en-US" smtClean="0"/>
              <a:pPr/>
              <a:t>11</a:t>
            </a:fld>
            <a:endParaRPr lang="en-US" dirty="0"/>
          </a:p>
        </p:txBody>
      </p:sp>
    </p:spTree>
    <p:custDataLst>
      <p:tags r:id="rId1"/>
    </p:custDataLst>
    <p:extLst>
      <p:ext uri="{BB962C8B-B14F-4D97-AF65-F5344CB8AC3E}">
        <p14:creationId xmlns:p14="http://schemas.microsoft.com/office/powerpoint/2010/main" val="307064234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ree arrows on bullseye">
            <a:extLst>
              <a:ext uri="{FF2B5EF4-FFF2-40B4-BE49-F238E27FC236}">
                <a16:creationId xmlns:a16="http://schemas.microsoft.com/office/drawing/2014/main" id="{3E515C25-9FA5-45CA-BB53-7F5F8B87CB3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20747"/>
          <a:stretch/>
        </p:blipFill>
        <p:spPr>
          <a:xfrm>
            <a:off x="0" y="1250209"/>
            <a:ext cx="10029825" cy="5197063"/>
          </a:xfrm>
          <a:prstGeom prst="rect">
            <a:avLst/>
          </a:prstGeom>
        </p:spPr>
      </p:pic>
      <p:sp>
        <p:nvSpPr>
          <p:cNvPr id="8" name="Title 7"/>
          <p:cNvSpPr>
            <a:spLocks noGrp="1"/>
          </p:cNvSpPr>
          <p:nvPr>
            <p:ph type="title"/>
          </p:nvPr>
        </p:nvSpPr>
        <p:spPr/>
        <p:txBody>
          <a:bodyPr/>
          <a:lstStyle/>
          <a:p>
            <a:r>
              <a:rPr lang="en-SG" dirty="0"/>
              <a:t>Goals of EDM</a:t>
            </a:r>
          </a:p>
        </p:txBody>
      </p:sp>
      <p:sp>
        <p:nvSpPr>
          <p:cNvPr id="9" name="Content Placeholder 8"/>
          <p:cNvSpPr>
            <a:spLocks noGrp="1"/>
          </p:cNvSpPr>
          <p:nvPr>
            <p:ph idx="1"/>
          </p:nvPr>
        </p:nvSpPr>
        <p:spPr/>
        <p:txBody>
          <a:bodyPr/>
          <a:lstStyle/>
          <a:p>
            <a:r>
              <a:rPr lang="en-US" dirty="0"/>
              <a:t>Fundamental goal is to create and maintain assurance, confidence, and trust in all data assets</a:t>
            </a:r>
          </a:p>
          <a:p>
            <a:r>
              <a:rPr lang="en-SG" dirty="0"/>
              <a:t>Governance </a:t>
            </a:r>
          </a:p>
          <a:p>
            <a:pPr lvl="1"/>
            <a:r>
              <a:rPr lang="en-SG" dirty="0"/>
              <a:t>Strategy, roles, organization, and policies</a:t>
            </a:r>
          </a:p>
          <a:p>
            <a:pPr lvl="1"/>
            <a:r>
              <a:rPr lang="en-SG" dirty="0"/>
              <a:t>Decision-making and monitoring</a:t>
            </a:r>
          </a:p>
          <a:p>
            <a:r>
              <a:rPr lang="en-SG" dirty="0"/>
              <a:t>Management</a:t>
            </a:r>
          </a:p>
          <a:p>
            <a:pPr lvl="1"/>
            <a:r>
              <a:rPr lang="en-US" dirty="0"/>
              <a:t>Offers a streamlined and standardized approach for organizations to manage and secure their data resources</a:t>
            </a:r>
          </a:p>
          <a:p>
            <a:endParaRPr lang="en-SG" dirty="0"/>
          </a:p>
          <a:p>
            <a:endParaRPr lang="en-SG" dirty="0"/>
          </a:p>
        </p:txBody>
      </p:sp>
      <p:sp>
        <p:nvSpPr>
          <p:cNvPr id="5" name="Date Placeholder 4"/>
          <p:cNvSpPr>
            <a:spLocks noGrp="1"/>
          </p:cNvSpPr>
          <p:nvPr>
            <p:ph type="dt" sz="half" idx="10"/>
          </p:nvPr>
        </p:nvSpPr>
        <p:spPr/>
        <p:txBody>
          <a:bodyPr/>
          <a:lstStyle/>
          <a:p>
            <a:r>
              <a:rPr lang="en-US"/>
              <a:t>Version 1.0</a:t>
            </a:r>
          </a:p>
        </p:txBody>
      </p:sp>
      <p:sp>
        <p:nvSpPr>
          <p:cNvPr id="6" name="Footer Placeholder 5"/>
          <p:cNvSpPr>
            <a:spLocks noGrp="1"/>
          </p:cNvSpPr>
          <p:nvPr>
            <p:ph type="ftr" sz="quarter" idx="11"/>
          </p:nvPr>
        </p:nvSpPr>
        <p:spPr/>
        <p:txBody>
          <a:bodyPr/>
          <a:lstStyle/>
          <a:p>
            <a:r>
              <a:rPr lang="en-US"/>
              <a:t>Copyright ©Tan Kim Leng                                           CONFIDENTIAL                </a:t>
            </a:r>
            <a:endParaRPr lang="en-US" dirty="0"/>
          </a:p>
        </p:txBody>
      </p:sp>
      <p:sp>
        <p:nvSpPr>
          <p:cNvPr id="10" name="Slide Number Placeholder 9">
            <a:extLst>
              <a:ext uri="{FF2B5EF4-FFF2-40B4-BE49-F238E27FC236}">
                <a16:creationId xmlns:a16="http://schemas.microsoft.com/office/drawing/2014/main" id="{6D2C3FB0-75CB-764D-3ABE-7C78AB2AA290}"/>
              </a:ext>
            </a:extLst>
          </p:cNvPr>
          <p:cNvSpPr>
            <a:spLocks noGrp="1"/>
          </p:cNvSpPr>
          <p:nvPr>
            <p:ph type="sldNum" sz="quarter" idx="12"/>
          </p:nvPr>
        </p:nvSpPr>
        <p:spPr/>
        <p:txBody>
          <a:bodyPr/>
          <a:lstStyle/>
          <a:p>
            <a:r>
              <a:rPr lang="en-US"/>
              <a:t>Slide </a:t>
            </a:r>
            <a:fld id="{1371D364-6351-44CA-B9C9-889656058316}" type="slidenum">
              <a:rPr lang="en-US" smtClean="0"/>
              <a:pPr/>
              <a:t>12</a:t>
            </a:fld>
            <a:endParaRPr lang="en-US" dirty="0"/>
          </a:p>
        </p:txBody>
      </p:sp>
    </p:spTree>
    <p:custDataLst>
      <p:tags r:id="rId1"/>
    </p:custDataLst>
    <p:extLst>
      <p:ext uri="{BB962C8B-B14F-4D97-AF65-F5344CB8AC3E}">
        <p14:creationId xmlns:p14="http://schemas.microsoft.com/office/powerpoint/2010/main" val="392636301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788F9B-447A-4EDE-9159-3B5364284FFE}"/>
              </a:ext>
            </a:extLst>
          </p:cNvPr>
          <p:cNvSpPr>
            <a:spLocks noGrp="1"/>
          </p:cNvSpPr>
          <p:nvPr>
            <p:ph type="title"/>
          </p:nvPr>
        </p:nvSpPr>
        <p:spPr/>
        <p:txBody>
          <a:bodyPr/>
          <a:lstStyle/>
          <a:p>
            <a:r>
              <a:rPr lang="en-SG" dirty="0"/>
              <a:t>Data Management Framework</a:t>
            </a:r>
          </a:p>
        </p:txBody>
      </p:sp>
      <p:sp>
        <p:nvSpPr>
          <p:cNvPr id="4" name="Date Placeholder 3">
            <a:extLst>
              <a:ext uri="{FF2B5EF4-FFF2-40B4-BE49-F238E27FC236}">
                <a16:creationId xmlns:a16="http://schemas.microsoft.com/office/drawing/2014/main" id="{D26B17C8-12EE-4B44-A86B-1CBDEBC0D98A}"/>
              </a:ext>
            </a:extLst>
          </p:cNvPr>
          <p:cNvSpPr>
            <a:spLocks noGrp="1"/>
          </p:cNvSpPr>
          <p:nvPr>
            <p:ph type="dt" sz="half" idx="10"/>
          </p:nvPr>
        </p:nvSpPr>
        <p:spPr/>
        <p:txBody>
          <a:bodyPr/>
          <a:lstStyle/>
          <a:p>
            <a:pPr>
              <a:defRPr/>
            </a:pPr>
            <a:r>
              <a:rPr lang="en-US"/>
              <a:t>Version 1.0</a:t>
            </a:r>
          </a:p>
        </p:txBody>
      </p:sp>
      <p:sp>
        <p:nvSpPr>
          <p:cNvPr id="5" name="Footer Placeholder 4">
            <a:extLst>
              <a:ext uri="{FF2B5EF4-FFF2-40B4-BE49-F238E27FC236}">
                <a16:creationId xmlns:a16="http://schemas.microsoft.com/office/drawing/2014/main" id="{97681800-0291-4711-BC5B-C0203DC4F98F}"/>
              </a:ext>
            </a:extLst>
          </p:cNvPr>
          <p:cNvSpPr>
            <a:spLocks noGrp="1"/>
          </p:cNvSpPr>
          <p:nvPr>
            <p:ph type="ftr" sz="quarter" idx="11"/>
          </p:nvPr>
        </p:nvSpPr>
        <p:spPr/>
        <p:txBody>
          <a:bodyPr/>
          <a:lstStyle/>
          <a:p>
            <a:r>
              <a:rPr lang="en-US"/>
              <a:t>Copyright ©Tan Kim Leng                                           CONFIDENTIAL                </a:t>
            </a:r>
            <a:endParaRPr lang="en-US" dirty="0"/>
          </a:p>
        </p:txBody>
      </p:sp>
      <p:pic>
        <p:nvPicPr>
          <p:cNvPr id="50" name="Picture 49">
            <a:extLst>
              <a:ext uri="{FF2B5EF4-FFF2-40B4-BE49-F238E27FC236}">
                <a16:creationId xmlns:a16="http://schemas.microsoft.com/office/drawing/2014/main" id="{84968EAD-133C-46B0-B32D-2972109EC382}"/>
              </a:ext>
            </a:extLst>
          </p:cNvPr>
          <p:cNvPicPr>
            <a:picLocks noChangeAspect="1"/>
          </p:cNvPicPr>
          <p:nvPr/>
        </p:nvPicPr>
        <p:blipFill>
          <a:blip r:embed="rId2"/>
          <a:stretch>
            <a:fillRect/>
          </a:stretch>
        </p:blipFill>
        <p:spPr>
          <a:xfrm>
            <a:off x="184392" y="1451728"/>
            <a:ext cx="9439499" cy="4898774"/>
          </a:xfrm>
          <a:prstGeom prst="rect">
            <a:avLst/>
          </a:prstGeom>
        </p:spPr>
      </p:pic>
      <p:sp>
        <p:nvSpPr>
          <p:cNvPr id="8" name="Slide Number Placeholder 7">
            <a:extLst>
              <a:ext uri="{FF2B5EF4-FFF2-40B4-BE49-F238E27FC236}">
                <a16:creationId xmlns:a16="http://schemas.microsoft.com/office/drawing/2014/main" id="{F19CA79B-DC76-89EA-81A2-D9F6C0C4DAB8}"/>
              </a:ext>
            </a:extLst>
          </p:cNvPr>
          <p:cNvSpPr>
            <a:spLocks noGrp="1"/>
          </p:cNvSpPr>
          <p:nvPr>
            <p:ph type="sldNum" sz="quarter" idx="12"/>
          </p:nvPr>
        </p:nvSpPr>
        <p:spPr/>
        <p:txBody>
          <a:bodyPr/>
          <a:lstStyle/>
          <a:p>
            <a:r>
              <a:rPr lang="en-US"/>
              <a:t>Slide </a:t>
            </a:r>
            <a:fld id="{D3005AB5-6C77-43A4-87A5-B8A35F5CD4B4}" type="slidenum">
              <a:rPr lang="en-US" smtClean="0"/>
              <a:pPr/>
              <a:t>13</a:t>
            </a:fld>
            <a:endParaRPr lang="en-US" dirty="0"/>
          </a:p>
        </p:txBody>
      </p:sp>
    </p:spTree>
    <p:extLst>
      <p:ext uri="{BB962C8B-B14F-4D97-AF65-F5344CB8AC3E}">
        <p14:creationId xmlns:p14="http://schemas.microsoft.com/office/powerpoint/2010/main" val="402274160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E592-70C0-22F4-EFEE-E340651CEF4E}"/>
              </a:ext>
            </a:extLst>
          </p:cNvPr>
          <p:cNvSpPr>
            <a:spLocks noGrp="1"/>
          </p:cNvSpPr>
          <p:nvPr>
            <p:ph type="title"/>
          </p:nvPr>
        </p:nvSpPr>
        <p:spPr/>
        <p:txBody>
          <a:bodyPr>
            <a:normAutofit/>
          </a:bodyPr>
          <a:lstStyle/>
          <a:p>
            <a:r>
              <a:rPr lang="en-SG" dirty="0"/>
              <a:t>Key Principles of Data Management</a:t>
            </a:r>
          </a:p>
        </p:txBody>
      </p:sp>
      <p:sp>
        <p:nvSpPr>
          <p:cNvPr id="7" name="Content Placeholder 6">
            <a:extLst>
              <a:ext uri="{FF2B5EF4-FFF2-40B4-BE49-F238E27FC236}">
                <a16:creationId xmlns:a16="http://schemas.microsoft.com/office/drawing/2014/main" id="{02455B6E-68CA-0207-5FC7-2235B93865C4}"/>
              </a:ext>
            </a:extLst>
          </p:cNvPr>
          <p:cNvSpPr>
            <a:spLocks noGrp="1"/>
          </p:cNvSpPr>
          <p:nvPr>
            <p:ph idx="1"/>
          </p:nvPr>
        </p:nvSpPr>
        <p:spPr/>
        <p:txBody>
          <a:bodyPr/>
          <a:lstStyle/>
          <a:p>
            <a:r>
              <a:rPr lang="en-US" sz="2400" dirty="0"/>
              <a:t>Maximize benefits to the organization</a:t>
            </a:r>
          </a:p>
          <a:p>
            <a:pPr lvl="1"/>
            <a:r>
              <a:rPr lang="en-US" sz="2000" dirty="0"/>
              <a:t>Data management decisions provide max benefits to the enterprise as a whole</a:t>
            </a:r>
          </a:p>
          <a:p>
            <a:r>
              <a:rPr lang="en-US" sz="2400" dirty="0"/>
              <a:t>Data is an asset </a:t>
            </a:r>
          </a:p>
          <a:p>
            <a:pPr lvl="1"/>
            <a:r>
              <a:rPr lang="en-US" sz="2000" dirty="0"/>
              <a:t>Has value to the organization</a:t>
            </a:r>
          </a:p>
          <a:p>
            <a:r>
              <a:rPr lang="en-US" sz="2400" dirty="0"/>
              <a:t>Data is shared and accessible</a:t>
            </a:r>
          </a:p>
          <a:p>
            <a:pPr lvl="1"/>
            <a:r>
              <a:rPr lang="en-US" sz="2000" dirty="0"/>
              <a:t>Necessary to perform duties, for users to perform their required functions</a:t>
            </a:r>
          </a:p>
          <a:p>
            <a:r>
              <a:rPr lang="en-US" sz="2400" dirty="0"/>
              <a:t>Common vocabulary and data definitions </a:t>
            </a:r>
          </a:p>
          <a:p>
            <a:pPr lvl="1"/>
            <a:r>
              <a:rPr lang="en-US" sz="2000" dirty="0"/>
              <a:t>Consistency, understandable</a:t>
            </a:r>
          </a:p>
          <a:p>
            <a:r>
              <a:rPr lang="en-US" sz="2400" dirty="0"/>
              <a:t>Data trustee </a:t>
            </a:r>
          </a:p>
          <a:p>
            <a:pPr lvl="1"/>
            <a:r>
              <a:rPr lang="en-US" sz="2000" dirty="0"/>
              <a:t>Accountable for data quality</a:t>
            </a:r>
          </a:p>
          <a:p>
            <a:pPr lvl="0"/>
            <a:endParaRPr lang="en-SG" sz="2400" dirty="0"/>
          </a:p>
        </p:txBody>
      </p:sp>
      <p:sp>
        <p:nvSpPr>
          <p:cNvPr id="3" name="Date Placeholder 2">
            <a:extLst>
              <a:ext uri="{FF2B5EF4-FFF2-40B4-BE49-F238E27FC236}">
                <a16:creationId xmlns:a16="http://schemas.microsoft.com/office/drawing/2014/main" id="{41FAC428-C493-968B-8EEA-E8E48D80199D}"/>
              </a:ext>
            </a:extLst>
          </p:cNvPr>
          <p:cNvSpPr>
            <a:spLocks noGrp="1"/>
          </p:cNvSpPr>
          <p:nvPr>
            <p:ph type="dt" sz="half" idx="10"/>
          </p:nvPr>
        </p:nvSpPr>
        <p:spPr/>
        <p:txBody>
          <a:bodyPr/>
          <a:lstStyle/>
          <a:p>
            <a:r>
              <a:rPr lang="en-US"/>
              <a:t>Version 1.0</a:t>
            </a:r>
          </a:p>
        </p:txBody>
      </p:sp>
      <p:sp>
        <p:nvSpPr>
          <p:cNvPr id="4" name="Footer Placeholder 3">
            <a:extLst>
              <a:ext uri="{FF2B5EF4-FFF2-40B4-BE49-F238E27FC236}">
                <a16:creationId xmlns:a16="http://schemas.microsoft.com/office/drawing/2014/main" id="{D0598B9A-CF0A-C13C-9214-1C90AFD5CE33}"/>
              </a:ext>
            </a:extLst>
          </p:cNvPr>
          <p:cNvSpPr>
            <a:spLocks noGrp="1"/>
          </p:cNvSpPr>
          <p:nvPr>
            <p:ph type="ftr" sz="quarter" idx="11"/>
          </p:nvPr>
        </p:nvSpPr>
        <p:spPr/>
        <p:txBody>
          <a:bodyPr/>
          <a:lstStyle/>
          <a:p>
            <a:r>
              <a:rPr lang="en-US"/>
              <a:t>Copyright ©Tan Kim Leng                                           CONFIDENTIAL                </a:t>
            </a:r>
            <a:endParaRPr lang="en-US" dirty="0"/>
          </a:p>
        </p:txBody>
      </p:sp>
      <p:sp>
        <p:nvSpPr>
          <p:cNvPr id="9" name="Slide Number Placeholder 8">
            <a:extLst>
              <a:ext uri="{FF2B5EF4-FFF2-40B4-BE49-F238E27FC236}">
                <a16:creationId xmlns:a16="http://schemas.microsoft.com/office/drawing/2014/main" id="{78FA71CB-39CD-66F6-43D9-DB22A745297E}"/>
              </a:ext>
            </a:extLst>
          </p:cNvPr>
          <p:cNvSpPr>
            <a:spLocks noGrp="1"/>
          </p:cNvSpPr>
          <p:nvPr>
            <p:ph type="sldNum" sz="quarter" idx="12"/>
          </p:nvPr>
        </p:nvSpPr>
        <p:spPr/>
        <p:txBody>
          <a:bodyPr/>
          <a:lstStyle/>
          <a:p>
            <a:r>
              <a:rPr lang="en-US"/>
              <a:t>Slide </a:t>
            </a:r>
            <a:fld id="{1371D364-6351-44CA-B9C9-889656058316}" type="slidenum">
              <a:rPr lang="en-US" smtClean="0"/>
              <a:pPr/>
              <a:t>14</a:t>
            </a:fld>
            <a:endParaRPr lang="en-US" dirty="0"/>
          </a:p>
        </p:txBody>
      </p:sp>
    </p:spTree>
    <p:extLst>
      <p:ext uri="{BB962C8B-B14F-4D97-AF65-F5344CB8AC3E}">
        <p14:creationId xmlns:p14="http://schemas.microsoft.com/office/powerpoint/2010/main" val="1831782993"/>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SG" dirty="0"/>
              <a:t>Data Architecture – Data Sharing Framework</a:t>
            </a:r>
          </a:p>
        </p:txBody>
      </p:sp>
      <p:sp>
        <p:nvSpPr>
          <p:cNvPr id="9" name="Content Placeholder 8"/>
          <p:cNvSpPr>
            <a:spLocks noGrp="1"/>
          </p:cNvSpPr>
          <p:nvPr>
            <p:ph idx="1"/>
          </p:nvPr>
        </p:nvSpPr>
        <p:spPr>
          <a:xfrm>
            <a:off x="309563" y="1357316"/>
            <a:ext cx="9295473" cy="5000625"/>
          </a:xfrm>
        </p:spPr>
        <p:txBody>
          <a:bodyPr/>
          <a:lstStyle/>
          <a:p>
            <a:r>
              <a:rPr lang="en-SG" dirty="0"/>
              <a:t>Establish what to be shared and value of own data</a:t>
            </a:r>
          </a:p>
          <a:p>
            <a:r>
              <a:rPr lang="en-SG" dirty="0"/>
              <a:t>Policies considerations – confidentiality / PDPA</a:t>
            </a:r>
          </a:p>
          <a:p>
            <a:r>
              <a:rPr lang="en-SG" dirty="0"/>
              <a:t>Technical considerations – preparing data for sharing</a:t>
            </a:r>
          </a:p>
          <a:p>
            <a:r>
              <a:rPr lang="en-SG" dirty="0"/>
              <a:t>Operational consideration – ensure transparency and accountability, retention and disposal of data</a:t>
            </a:r>
          </a:p>
          <a:p>
            <a:pPr marL="89297" indent="0">
              <a:buNone/>
            </a:pPr>
            <a:endParaRPr lang="en-SG" dirty="0"/>
          </a:p>
          <a:p>
            <a:pPr marL="89297" indent="0">
              <a:buNone/>
            </a:pPr>
            <a:endParaRPr lang="en-SG" dirty="0"/>
          </a:p>
          <a:p>
            <a:pPr marL="89297" indent="0">
              <a:buNone/>
            </a:pPr>
            <a:endParaRPr lang="en-SG" dirty="0"/>
          </a:p>
        </p:txBody>
      </p:sp>
      <p:sp>
        <p:nvSpPr>
          <p:cNvPr id="5" name="Date Placeholder 4"/>
          <p:cNvSpPr>
            <a:spLocks noGrp="1"/>
          </p:cNvSpPr>
          <p:nvPr>
            <p:ph type="dt" sz="half" idx="10"/>
          </p:nvPr>
        </p:nvSpPr>
        <p:spPr/>
        <p:txBody>
          <a:bodyPr/>
          <a:lstStyle/>
          <a:p>
            <a:pPr>
              <a:defRPr/>
            </a:pPr>
            <a:r>
              <a:rPr lang="en-US"/>
              <a:t>Version 1.0</a:t>
            </a:r>
          </a:p>
        </p:txBody>
      </p:sp>
      <p:sp>
        <p:nvSpPr>
          <p:cNvPr id="6" name="Footer Placeholder 5"/>
          <p:cNvSpPr>
            <a:spLocks noGrp="1"/>
          </p:cNvSpPr>
          <p:nvPr>
            <p:ph type="ftr" sz="quarter" idx="11"/>
          </p:nvPr>
        </p:nvSpPr>
        <p:spPr/>
        <p:txBody>
          <a:bodyPr/>
          <a:lstStyle/>
          <a:p>
            <a:r>
              <a:rPr lang="en-US"/>
              <a:t>Copyright ©Tan Kim Leng                                           CONFIDENTIAL                </a:t>
            </a:r>
            <a:endParaRPr lang="en-US" dirty="0"/>
          </a:p>
        </p:txBody>
      </p:sp>
      <p:sp>
        <p:nvSpPr>
          <p:cNvPr id="4" name="Slide Number Placeholder 3">
            <a:extLst>
              <a:ext uri="{FF2B5EF4-FFF2-40B4-BE49-F238E27FC236}">
                <a16:creationId xmlns:a16="http://schemas.microsoft.com/office/drawing/2014/main" id="{4573C5EC-D083-0760-49FD-2E18E459772E}"/>
              </a:ext>
            </a:extLst>
          </p:cNvPr>
          <p:cNvSpPr>
            <a:spLocks noGrp="1"/>
          </p:cNvSpPr>
          <p:nvPr>
            <p:ph type="sldNum" sz="quarter" idx="12"/>
          </p:nvPr>
        </p:nvSpPr>
        <p:spPr/>
        <p:txBody>
          <a:bodyPr/>
          <a:lstStyle/>
          <a:p>
            <a:r>
              <a:rPr lang="en-US"/>
              <a:t>Slide </a:t>
            </a:r>
            <a:fld id="{1371D364-6351-44CA-B9C9-889656058316}" type="slidenum">
              <a:rPr lang="en-US" smtClean="0"/>
              <a:pPr/>
              <a:t>15</a:t>
            </a:fld>
            <a:endParaRPr lang="en-US" dirty="0"/>
          </a:p>
        </p:txBody>
      </p:sp>
    </p:spTree>
    <p:custDataLst>
      <p:tags r:id="rId1"/>
    </p:custDataLst>
    <p:extLst>
      <p:ext uri="{BB962C8B-B14F-4D97-AF65-F5344CB8AC3E}">
        <p14:creationId xmlns:p14="http://schemas.microsoft.com/office/powerpoint/2010/main" val="7315435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22E8381-F9E0-51C8-8435-3F1B9283CECB}"/>
              </a:ext>
            </a:extLst>
          </p:cNvPr>
          <p:cNvSpPr>
            <a:spLocks noGrp="1"/>
          </p:cNvSpPr>
          <p:nvPr>
            <p:ph type="title"/>
          </p:nvPr>
        </p:nvSpPr>
        <p:spPr/>
        <p:txBody>
          <a:bodyPr>
            <a:normAutofit/>
          </a:bodyPr>
          <a:lstStyle/>
          <a:p>
            <a:r>
              <a:rPr lang="en-SG" dirty="0"/>
              <a:t>Scope for Data Strategy and Governance</a:t>
            </a:r>
          </a:p>
        </p:txBody>
      </p:sp>
      <p:sp>
        <p:nvSpPr>
          <p:cNvPr id="9" name="Content Placeholder 8">
            <a:extLst>
              <a:ext uri="{FF2B5EF4-FFF2-40B4-BE49-F238E27FC236}">
                <a16:creationId xmlns:a16="http://schemas.microsoft.com/office/drawing/2014/main" id="{56333E6C-AF1E-CB2C-793F-9B7205B35DE2}"/>
              </a:ext>
            </a:extLst>
          </p:cNvPr>
          <p:cNvSpPr>
            <a:spLocks noGrp="1"/>
          </p:cNvSpPr>
          <p:nvPr>
            <p:ph idx="1"/>
          </p:nvPr>
        </p:nvSpPr>
        <p:spPr/>
        <p:txBody>
          <a:bodyPr/>
          <a:lstStyle/>
          <a:p>
            <a:r>
              <a:rPr lang="en-US" dirty="0"/>
              <a:t>Provide facilitation support to the HCMC’s Data Governance Management (DGM) Team with proven EDM methodology and enablement practices</a:t>
            </a:r>
          </a:p>
          <a:p>
            <a:r>
              <a:rPr lang="en-US" dirty="0"/>
              <a:t>Establish a data architecture framework for the Whole-of-City (WOC) involved in the initiative</a:t>
            </a:r>
          </a:p>
          <a:p>
            <a:endParaRPr lang="en-SG" dirty="0"/>
          </a:p>
        </p:txBody>
      </p:sp>
      <p:sp>
        <p:nvSpPr>
          <p:cNvPr id="5" name="Date Placeholder 4">
            <a:extLst>
              <a:ext uri="{FF2B5EF4-FFF2-40B4-BE49-F238E27FC236}">
                <a16:creationId xmlns:a16="http://schemas.microsoft.com/office/drawing/2014/main" id="{097C68C6-E803-D281-99E3-416AFB300E7B}"/>
              </a:ext>
            </a:extLst>
          </p:cNvPr>
          <p:cNvSpPr>
            <a:spLocks noGrp="1"/>
          </p:cNvSpPr>
          <p:nvPr>
            <p:ph type="dt" sz="half" idx="10"/>
          </p:nvPr>
        </p:nvSpPr>
        <p:spPr/>
        <p:txBody>
          <a:bodyPr/>
          <a:lstStyle/>
          <a:p>
            <a:pPr>
              <a:defRPr/>
            </a:pPr>
            <a:r>
              <a:rPr lang="en-US"/>
              <a:t>Version 1.0</a:t>
            </a:r>
          </a:p>
        </p:txBody>
      </p:sp>
      <p:sp>
        <p:nvSpPr>
          <p:cNvPr id="6" name="Footer Placeholder 5">
            <a:extLst>
              <a:ext uri="{FF2B5EF4-FFF2-40B4-BE49-F238E27FC236}">
                <a16:creationId xmlns:a16="http://schemas.microsoft.com/office/drawing/2014/main" id="{B5D21C76-3D5A-EA3E-F333-13CAA54D3BC3}"/>
              </a:ext>
            </a:extLst>
          </p:cNvPr>
          <p:cNvSpPr>
            <a:spLocks noGrp="1"/>
          </p:cNvSpPr>
          <p:nvPr>
            <p:ph type="ftr" sz="quarter" idx="11"/>
          </p:nvPr>
        </p:nvSpPr>
        <p:spPr/>
        <p:txBody>
          <a:bodyPr/>
          <a:lstStyle/>
          <a:p>
            <a:r>
              <a:rPr lang="en-US"/>
              <a:t>Copyright ©Tan Kim Leng                                           CONFIDENTIAL                </a:t>
            </a:r>
            <a:endParaRPr lang="en-US" dirty="0"/>
          </a:p>
        </p:txBody>
      </p:sp>
      <p:sp>
        <p:nvSpPr>
          <p:cNvPr id="7" name="Slide Number Placeholder 6">
            <a:extLst>
              <a:ext uri="{FF2B5EF4-FFF2-40B4-BE49-F238E27FC236}">
                <a16:creationId xmlns:a16="http://schemas.microsoft.com/office/drawing/2014/main" id="{1CE320EC-33EB-4F39-DE7C-EF4C0D1DF890}"/>
              </a:ext>
            </a:extLst>
          </p:cNvPr>
          <p:cNvSpPr>
            <a:spLocks noGrp="1"/>
          </p:cNvSpPr>
          <p:nvPr>
            <p:ph type="sldNum" sz="quarter" idx="12"/>
          </p:nvPr>
        </p:nvSpPr>
        <p:spPr/>
        <p:txBody>
          <a:bodyPr/>
          <a:lstStyle/>
          <a:p>
            <a:r>
              <a:rPr lang="en-US"/>
              <a:t>Page </a:t>
            </a:r>
            <a:fld id="{3B6238AC-9D26-4A30-8ABC-372010F78B7C}" type="slidenum">
              <a:rPr lang="en-US" smtClean="0"/>
              <a:pPr/>
              <a:t>16</a:t>
            </a:fld>
            <a:endParaRPr lang="en-US"/>
          </a:p>
        </p:txBody>
      </p:sp>
    </p:spTree>
    <p:extLst>
      <p:ext uri="{BB962C8B-B14F-4D97-AF65-F5344CB8AC3E}">
        <p14:creationId xmlns:p14="http://schemas.microsoft.com/office/powerpoint/2010/main" val="337952894"/>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SG" dirty="0"/>
              <a:t>Focus of the Workshops</a:t>
            </a:r>
          </a:p>
        </p:txBody>
      </p:sp>
      <p:sp>
        <p:nvSpPr>
          <p:cNvPr id="9" name="Content Placeholder 8"/>
          <p:cNvSpPr>
            <a:spLocks noGrp="1"/>
          </p:cNvSpPr>
          <p:nvPr>
            <p:ph idx="1"/>
          </p:nvPr>
        </p:nvSpPr>
        <p:spPr>
          <a:xfrm>
            <a:off x="309564" y="1357316"/>
            <a:ext cx="7763426" cy="5000625"/>
          </a:xfrm>
        </p:spPr>
        <p:txBody>
          <a:bodyPr/>
          <a:lstStyle/>
          <a:p>
            <a:r>
              <a:rPr lang="en-SG" dirty="0"/>
              <a:t>Workshop 1</a:t>
            </a:r>
          </a:p>
          <a:p>
            <a:pPr lvl="1"/>
            <a:r>
              <a:rPr lang="en-SG" dirty="0"/>
              <a:t>Vision and governance for WOC</a:t>
            </a:r>
          </a:p>
          <a:p>
            <a:pPr lvl="1"/>
            <a:r>
              <a:rPr lang="en-SG" dirty="0"/>
              <a:t>Enterprise Data Management Framework</a:t>
            </a:r>
          </a:p>
          <a:p>
            <a:pPr lvl="1"/>
            <a:r>
              <a:rPr lang="en-SG" dirty="0"/>
              <a:t>Data management policies</a:t>
            </a:r>
          </a:p>
          <a:p>
            <a:pPr lvl="1"/>
            <a:r>
              <a:rPr lang="en-SG" dirty="0"/>
              <a:t>Roles and responsibilities</a:t>
            </a:r>
          </a:p>
          <a:p>
            <a:r>
              <a:rPr lang="en-SG" dirty="0"/>
              <a:t>Workshop 2</a:t>
            </a:r>
          </a:p>
          <a:p>
            <a:pPr lvl="1"/>
            <a:r>
              <a:rPr lang="en-SG" dirty="0"/>
              <a:t>Data architecture for data sharing</a:t>
            </a:r>
          </a:p>
          <a:p>
            <a:pPr lvl="1"/>
            <a:r>
              <a:rPr lang="en-SG" dirty="0"/>
              <a:t>Data quality and improvements</a:t>
            </a:r>
          </a:p>
          <a:p>
            <a:pPr lvl="1"/>
            <a:r>
              <a:rPr lang="en-SG" dirty="0"/>
              <a:t>Operationalisation of data integration and exchange</a:t>
            </a:r>
          </a:p>
          <a:p>
            <a:pPr lvl="1"/>
            <a:r>
              <a:rPr lang="en-SG" dirty="0"/>
              <a:t>Action plans and potential roadmap</a:t>
            </a:r>
          </a:p>
          <a:p>
            <a:pPr marL="89297" indent="0">
              <a:buNone/>
            </a:pPr>
            <a:endParaRPr lang="en-SG" dirty="0"/>
          </a:p>
          <a:p>
            <a:pPr marL="89297" indent="0">
              <a:buNone/>
            </a:pPr>
            <a:endParaRPr lang="en-SG" dirty="0"/>
          </a:p>
          <a:p>
            <a:pPr marL="89297" indent="0">
              <a:buNone/>
            </a:pPr>
            <a:endParaRPr lang="en-SG" dirty="0"/>
          </a:p>
        </p:txBody>
      </p:sp>
      <p:sp>
        <p:nvSpPr>
          <p:cNvPr id="5" name="Date Placeholder 4"/>
          <p:cNvSpPr>
            <a:spLocks noGrp="1"/>
          </p:cNvSpPr>
          <p:nvPr>
            <p:ph type="dt" sz="half" idx="10"/>
          </p:nvPr>
        </p:nvSpPr>
        <p:spPr/>
        <p:txBody>
          <a:bodyPr/>
          <a:lstStyle/>
          <a:p>
            <a:pPr>
              <a:defRPr/>
            </a:pPr>
            <a:r>
              <a:rPr lang="en-US"/>
              <a:t>Version 1.0</a:t>
            </a:r>
          </a:p>
        </p:txBody>
      </p:sp>
      <p:sp>
        <p:nvSpPr>
          <p:cNvPr id="6" name="Footer Placeholder 5"/>
          <p:cNvSpPr>
            <a:spLocks noGrp="1"/>
          </p:cNvSpPr>
          <p:nvPr>
            <p:ph type="ftr" sz="quarter" idx="11"/>
          </p:nvPr>
        </p:nvSpPr>
        <p:spPr/>
        <p:txBody>
          <a:bodyPr/>
          <a:lstStyle/>
          <a:p>
            <a:r>
              <a:rPr lang="en-US"/>
              <a:t>Copyright ©Tan Kim Leng                                           CONFIDENTIAL                </a:t>
            </a:r>
            <a:endParaRPr lang="en-US" dirty="0"/>
          </a:p>
        </p:txBody>
      </p:sp>
      <p:sp>
        <p:nvSpPr>
          <p:cNvPr id="4" name="Slide Number Placeholder 3">
            <a:extLst>
              <a:ext uri="{FF2B5EF4-FFF2-40B4-BE49-F238E27FC236}">
                <a16:creationId xmlns:a16="http://schemas.microsoft.com/office/drawing/2014/main" id="{8E7A6434-46FD-8547-CB48-733CAC37D080}"/>
              </a:ext>
            </a:extLst>
          </p:cNvPr>
          <p:cNvSpPr>
            <a:spLocks noGrp="1"/>
          </p:cNvSpPr>
          <p:nvPr>
            <p:ph type="sldNum" sz="quarter" idx="12"/>
          </p:nvPr>
        </p:nvSpPr>
        <p:spPr/>
        <p:txBody>
          <a:bodyPr/>
          <a:lstStyle/>
          <a:p>
            <a:r>
              <a:rPr lang="en-US"/>
              <a:t>Slide </a:t>
            </a:r>
            <a:fld id="{1371D364-6351-44CA-B9C9-889656058316}" type="slidenum">
              <a:rPr lang="en-US" smtClean="0"/>
              <a:pPr/>
              <a:t>17</a:t>
            </a:fld>
            <a:endParaRPr lang="en-US" dirty="0"/>
          </a:p>
        </p:txBody>
      </p:sp>
    </p:spTree>
    <p:custDataLst>
      <p:tags r:id="rId1"/>
    </p:custDataLst>
    <p:extLst>
      <p:ext uri="{BB962C8B-B14F-4D97-AF65-F5344CB8AC3E}">
        <p14:creationId xmlns:p14="http://schemas.microsoft.com/office/powerpoint/2010/main" val="220231613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SG" dirty="0"/>
              <a:t>Thank You!</a:t>
            </a:r>
          </a:p>
        </p:txBody>
      </p:sp>
      <p:sp>
        <p:nvSpPr>
          <p:cNvPr id="8" name="Subtitle 7"/>
          <p:cNvSpPr>
            <a:spLocks noGrp="1"/>
          </p:cNvSpPr>
          <p:nvPr>
            <p:ph type="subTitle" idx="1"/>
          </p:nvPr>
        </p:nvSpPr>
        <p:spPr/>
        <p:txBody>
          <a:bodyPr/>
          <a:lstStyle/>
          <a:p>
            <a:endParaRPr lang="en-SG"/>
          </a:p>
        </p:txBody>
      </p:sp>
      <p:pic>
        <p:nvPicPr>
          <p:cNvPr id="6" name="Picture 21" descr="j031681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99507" y="1933523"/>
            <a:ext cx="3263763" cy="2159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37644038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023F-C364-4841-BF3E-491520F07E73}"/>
              </a:ext>
            </a:extLst>
          </p:cNvPr>
          <p:cNvSpPr>
            <a:spLocks noGrp="1"/>
          </p:cNvSpPr>
          <p:nvPr>
            <p:ph type="title"/>
          </p:nvPr>
        </p:nvSpPr>
        <p:spPr/>
        <p:txBody>
          <a:bodyPr/>
          <a:lstStyle/>
          <a:p>
            <a:r>
              <a:rPr lang="en-SG" dirty="0"/>
              <a:t>Facilitator Profile</a:t>
            </a:r>
          </a:p>
        </p:txBody>
      </p:sp>
      <p:sp>
        <p:nvSpPr>
          <p:cNvPr id="7" name="Content Placeholder 6">
            <a:extLst>
              <a:ext uri="{FF2B5EF4-FFF2-40B4-BE49-F238E27FC236}">
                <a16:creationId xmlns:a16="http://schemas.microsoft.com/office/drawing/2014/main" id="{4BBCF8E2-D78F-4572-BCC5-9D85EE7D27C8}"/>
              </a:ext>
            </a:extLst>
          </p:cNvPr>
          <p:cNvSpPr>
            <a:spLocks noGrp="1"/>
          </p:cNvSpPr>
          <p:nvPr>
            <p:ph sz="half" idx="1"/>
          </p:nvPr>
        </p:nvSpPr>
        <p:spPr>
          <a:xfrm>
            <a:off x="309530" y="1500809"/>
            <a:ext cx="6757192" cy="4785711"/>
          </a:xfrm>
        </p:spPr>
        <p:txBody>
          <a:bodyPr/>
          <a:lstStyle/>
          <a:p>
            <a:r>
              <a:rPr lang="en-US" sz="2000" dirty="0"/>
              <a:t>More than 30 years of consulting and training experience, business process management, process reengineering, quality management and digital transformation </a:t>
            </a:r>
            <a:r>
              <a:rPr lang="en-US" sz="2000" dirty="0" err="1"/>
              <a:t>programmes</a:t>
            </a:r>
            <a:endParaRPr lang="en-US" sz="2000" dirty="0"/>
          </a:p>
          <a:p>
            <a:r>
              <a:rPr lang="en-US" sz="2000" dirty="0"/>
              <a:t>Worked with public sector agencies extensively to reform business processes and data management to help in redesigning processes to improve service delivery</a:t>
            </a:r>
          </a:p>
          <a:p>
            <a:r>
              <a:rPr lang="en-US" sz="2000" dirty="0"/>
              <a:t>Expertise in Electronic Government, Smart City, National ID Initiatives and Digital Government Transformation </a:t>
            </a:r>
          </a:p>
          <a:p>
            <a:r>
              <a:rPr lang="en-US" sz="2000" dirty="0"/>
              <a:t>Co-authored management book titled “Leading Change that Matters – Making Adoption a Reality” with Dr. Nancy Harkrider</a:t>
            </a:r>
          </a:p>
          <a:p>
            <a:endParaRPr lang="en-SG" sz="2000" dirty="0"/>
          </a:p>
        </p:txBody>
      </p:sp>
      <p:sp>
        <p:nvSpPr>
          <p:cNvPr id="4" name="Date Placeholder 3">
            <a:extLst>
              <a:ext uri="{FF2B5EF4-FFF2-40B4-BE49-F238E27FC236}">
                <a16:creationId xmlns:a16="http://schemas.microsoft.com/office/drawing/2014/main" id="{381C9EDD-5F5F-4EE6-85B5-4DED91AFAA00}"/>
              </a:ext>
            </a:extLst>
          </p:cNvPr>
          <p:cNvSpPr>
            <a:spLocks noGrp="1"/>
          </p:cNvSpPr>
          <p:nvPr>
            <p:ph type="dt" sz="half" idx="10"/>
          </p:nvPr>
        </p:nvSpPr>
        <p:spPr/>
        <p:txBody>
          <a:bodyPr/>
          <a:lstStyle/>
          <a:p>
            <a:pPr>
              <a:defRPr/>
            </a:pPr>
            <a:r>
              <a:rPr lang="en-US"/>
              <a:t>Version 1.0</a:t>
            </a:r>
          </a:p>
        </p:txBody>
      </p:sp>
      <p:sp>
        <p:nvSpPr>
          <p:cNvPr id="5" name="Footer Placeholder 4">
            <a:extLst>
              <a:ext uri="{FF2B5EF4-FFF2-40B4-BE49-F238E27FC236}">
                <a16:creationId xmlns:a16="http://schemas.microsoft.com/office/drawing/2014/main" id="{45700FD4-1229-4EA8-AF28-2D837DFB294D}"/>
              </a:ext>
            </a:extLst>
          </p:cNvPr>
          <p:cNvSpPr>
            <a:spLocks noGrp="1"/>
          </p:cNvSpPr>
          <p:nvPr>
            <p:ph type="ftr" sz="quarter" idx="11"/>
          </p:nvPr>
        </p:nvSpPr>
        <p:spPr/>
        <p:txBody>
          <a:bodyPr/>
          <a:lstStyle/>
          <a:p>
            <a:r>
              <a:rPr lang="en-US"/>
              <a:t>Copyright ©Tan Kim Leng                                           CONFIDENTIAL                </a:t>
            </a:r>
            <a:endParaRPr lang="en-US" dirty="0"/>
          </a:p>
        </p:txBody>
      </p:sp>
      <p:pic>
        <p:nvPicPr>
          <p:cNvPr id="11" name="Online Image Placeholder 10" descr="A person wearing a suit and tie smiling at the camera&#10;&#10;Description generated with very high confidence">
            <a:extLst>
              <a:ext uri="{FF2B5EF4-FFF2-40B4-BE49-F238E27FC236}">
                <a16:creationId xmlns:a16="http://schemas.microsoft.com/office/drawing/2014/main" id="{303B5C14-9E65-4F43-B53A-EB7DFA6C979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95074" y="1641988"/>
            <a:ext cx="1827089" cy="2437008"/>
          </a:xfrm>
          <a:prstGeom prst="roundRect">
            <a:avLst>
              <a:gd name="adj" fmla="val 8594"/>
            </a:avLst>
          </a:prstGeom>
          <a:solidFill>
            <a:srgbClr val="FFFFFF">
              <a:shade val="85000"/>
            </a:srgbClr>
          </a:solidFill>
          <a:ln>
            <a:noFill/>
          </a:ln>
          <a:effectLst/>
        </p:spPr>
      </p:pic>
      <p:sp>
        <p:nvSpPr>
          <p:cNvPr id="9" name="Slide Number Placeholder 8">
            <a:extLst>
              <a:ext uri="{FF2B5EF4-FFF2-40B4-BE49-F238E27FC236}">
                <a16:creationId xmlns:a16="http://schemas.microsoft.com/office/drawing/2014/main" id="{BC86E336-4286-3FA0-39D4-468EC2F287EE}"/>
              </a:ext>
            </a:extLst>
          </p:cNvPr>
          <p:cNvSpPr>
            <a:spLocks noGrp="1"/>
          </p:cNvSpPr>
          <p:nvPr>
            <p:ph type="sldNum" sz="quarter" idx="12"/>
          </p:nvPr>
        </p:nvSpPr>
        <p:spPr/>
        <p:txBody>
          <a:bodyPr/>
          <a:lstStyle/>
          <a:p>
            <a:r>
              <a:rPr lang="en-US"/>
              <a:t>Slide </a:t>
            </a:r>
            <a:fld id="{3B6238AC-9D26-4A30-8ABC-372010F78B7C}" type="slidenum">
              <a:rPr lang="en-US" smtClean="0"/>
              <a:pPr/>
              <a:t>2</a:t>
            </a:fld>
            <a:endParaRPr lang="en-US" dirty="0"/>
          </a:p>
        </p:txBody>
      </p:sp>
    </p:spTree>
    <p:extLst>
      <p:ext uri="{BB962C8B-B14F-4D97-AF65-F5344CB8AC3E}">
        <p14:creationId xmlns:p14="http://schemas.microsoft.com/office/powerpoint/2010/main" val="56074218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B2C-80C0-4B7C-A001-F0D3E7F0557A}"/>
              </a:ext>
            </a:extLst>
          </p:cNvPr>
          <p:cNvSpPr>
            <a:spLocks noGrp="1"/>
          </p:cNvSpPr>
          <p:nvPr>
            <p:ph type="title"/>
          </p:nvPr>
        </p:nvSpPr>
        <p:spPr/>
        <p:txBody>
          <a:bodyPr>
            <a:normAutofit/>
          </a:bodyPr>
          <a:lstStyle/>
          <a:p>
            <a:r>
              <a:rPr lang="en-SG" dirty="0"/>
              <a:t>Goals of Digital Transformation</a:t>
            </a:r>
          </a:p>
        </p:txBody>
      </p:sp>
      <p:sp>
        <p:nvSpPr>
          <p:cNvPr id="3" name="Content Placeholder 2">
            <a:extLst>
              <a:ext uri="{FF2B5EF4-FFF2-40B4-BE49-F238E27FC236}">
                <a16:creationId xmlns:a16="http://schemas.microsoft.com/office/drawing/2014/main" id="{A5159DAF-35A0-4809-8274-547449A7EC5C}"/>
              </a:ext>
            </a:extLst>
          </p:cNvPr>
          <p:cNvSpPr>
            <a:spLocks noGrp="1"/>
          </p:cNvSpPr>
          <p:nvPr>
            <p:ph idx="1"/>
          </p:nvPr>
        </p:nvSpPr>
        <p:spPr>
          <a:xfrm>
            <a:off x="309563" y="1357316"/>
            <a:ext cx="7506891" cy="5000625"/>
          </a:xfrm>
        </p:spPr>
        <p:txBody>
          <a:bodyPr/>
          <a:lstStyle/>
          <a:p>
            <a:r>
              <a:rPr lang="en-SG" dirty="0"/>
              <a:t>Embrace innovation culture</a:t>
            </a:r>
          </a:p>
          <a:p>
            <a:r>
              <a:rPr lang="en-SG" dirty="0"/>
              <a:t>Envision a different future </a:t>
            </a:r>
          </a:p>
          <a:p>
            <a:r>
              <a:rPr lang="en-SG" dirty="0"/>
              <a:t>Exploit and explore</a:t>
            </a:r>
          </a:p>
          <a:p>
            <a:pPr lvl="1"/>
            <a:r>
              <a:rPr lang="en-SG" dirty="0"/>
              <a:t>Changing technology</a:t>
            </a:r>
          </a:p>
          <a:p>
            <a:pPr lvl="1"/>
            <a:r>
              <a:rPr lang="en-SG" dirty="0"/>
              <a:t>Competition</a:t>
            </a:r>
          </a:p>
          <a:p>
            <a:pPr lvl="1"/>
            <a:r>
              <a:rPr lang="en-SG" dirty="0"/>
              <a:t>Stakeholder needs and behaviour</a:t>
            </a:r>
          </a:p>
          <a:p>
            <a:pPr marL="89297" indent="0" algn="ctr">
              <a:buNone/>
            </a:pPr>
            <a:endParaRPr lang="en-SG" sz="2400" b="1" dirty="0"/>
          </a:p>
          <a:p>
            <a:pPr marL="89297" indent="0" algn="ctr">
              <a:buNone/>
            </a:pPr>
            <a:r>
              <a:rPr lang="en-SG" sz="2400" b="1" dirty="0"/>
              <a:t>Digital Transformation is about more than just technology</a:t>
            </a:r>
          </a:p>
          <a:p>
            <a:pPr lvl="1"/>
            <a:endParaRPr lang="en-SG" dirty="0"/>
          </a:p>
        </p:txBody>
      </p:sp>
      <p:sp>
        <p:nvSpPr>
          <p:cNvPr id="4" name="Date Placeholder 3">
            <a:extLst>
              <a:ext uri="{FF2B5EF4-FFF2-40B4-BE49-F238E27FC236}">
                <a16:creationId xmlns:a16="http://schemas.microsoft.com/office/drawing/2014/main" id="{9F02B94F-A87F-4645-B041-22B09E2C26DE}"/>
              </a:ext>
            </a:extLst>
          </p:cNvPr>
          <p:cNvSpPr>
            <a:spLocks noGrp="1"/>
          </p:cNvSpPr>
          <p:nvPr>
            <p:ph type="dt" sz="half" idx="10"/>
          </p:nvPr>
        </p:nvSpPr>
        <p:spPr/>
        <p:txBody>
          <a:bodyPr/>
          <a:lstStyle/>
          <a:p>
            <a:pPr>
              <a:defRPr/>
            </a:pPr>
            <a:r>
              <a:rPr lang="en-US"/>
              <a:t>Version 1.0</a:t>
            </a:r>
          </a:p>
        </p:txBody>
      </p:sp>
      <p:sp>
        <p:nvSpPr>
          <p:cNvPr id="5" name="Footer Placeholder 4">
            <a:extLst>
              <a:ext uri="{FF2B5EF4-FFF2-40B4-BE49-F238E27FC236}">
                <a16:creationId xmlns:a16="http://schemas.microsoft.com/office/drawing/2014/main" id="{3489DFE8-A0E8-42C6-82F5-8217BFE13197}"/>
              </a:ext>
            </a:extLst>
          </p:cNvPr>
          <p:cNvSpPr>
            <a:spLocks noGrp="1"/>
          </p:cNvSpPr>
          <p:nvPr>
            <p:ph type="ftr" sz="quarter" idx="11"/>
          </p:nvPr>
        </p:nvSpPr>
        <p:spPr/>
        <p:txBody>
          <a:bodyPr/>
          <a:lstStyle/>
          <a:p>
            <a:r>
              <a:rPr lang="en-US"/>
              <a:t>Copyright ©Tan Kim Leng                                           CONFIDENTIAL                </a:t>
            </a:r>
            <a:endParaRPr lang="en-US" dirty="0"/>
          </a:p>
        </p:txBody>
      </p:sp>
      <p:pic>
        <p:nvPicPr>
          <p:cNvPr id="7" name="Picture 6">
            <a:extLst>
              <a:ext uri="{FF2B5EF4-FFF2-40B4-BE49-F238E27FC236}">
                <a16:creationId xmlns:a16="http://schemas.microsoft.com/office/drawing/2014/main" id="{C9D53069-97A5-459A-84EF-792DD23936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7822" y="1979142"/>
            <a:ext cx="3582484" cy="1366856"/>
          </a:xfrm>
          <a:prstGeom prst="rect">
            <a:avLst/>
          </a:prstGeom>
          <a:ln>
            <a:noFill/>
          </a:ln>
          <a:effectLst>
            <a:outerShdw blurRad="292100" dist="139700" dir="2700000" algn="tl" rotWithShape="0">
              <a:srgbClr val="333333">
                <a:alpha val="65000"/>
              </a:srgbClr>
            </a:outerShdw>
          </a:effectLst>
        </p:spPr>
      </p:pic>
      <p:sp>
        <p:nvSpPr>
          <p:cNvPr id="10" name="Slide Number Placeholder 9">
            <a:extLst>
              <a:ext uri="{FF2B5EF4-FFF2-40B4-BE49-F238E27FC236}">
                <a16:creationId xmlns:a16="http://schemas.microsoft.com/office/drawing/2014/main" id="{0913013D-3F8F-7F2F-0255-9782ABD7FF84}"/>
              </a:ext>
            </a:extLst>
          </p:cNvPr>
          <p:cNvSpPr>
            <a:spLocks noGrp="1"/>
          </p:cNvSpPr>
          <p:nvPr>
            <p:ph type="sldNum" sz="quarter" idx="12"/>
          </p:nvPr>
        </p:nvSpPr>
        <p:spPr/>
        <p:txBody>
          <a:bodyPr/>
          <a:lstStyle/>
          <a:p>
            <a:r>
              <a:rPr lang="en-US"/>
              <a:t>Slide </a:t>
            </a:r>
            <a:fld id="{1371D364-6351-44CA-B9C9-889656058316}" type="slidenum">
              <a:rPr lang="en-US" smtClean="0"/>
              <a:pPr/>
              <a:t>3</a:t>
            </a:fld>
            <a:endParaRPr lang="en-US" dirty="0"/>
          </a:p>
        </p:txBody>
      </p:sp>
    </p:spTree>
    <p:extLst>
      <p:ext uri="{BB962C8B-B14F-4D97-AF65-F5344CB8AC3E}">
        <p14:creationId xmlns:p14="http://schemas.microsoft.com/office/powerpoint/2010/main" val="45290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Service Excellence</a:t>
            </a:r>
            <a:endParaRPr lang="en-GB" dirty="0"/>
          </a:p>
        </p:txBody>
      </p:sp>
      <p:sp>
        <p:nvSpPr>
          <p:cNvPr id="5" name="Date Placeholder 4">
            <a:extLst>
              <a:ext uri="{FF2B5EF4-FFF2-40B4-BE49-F238E27FC236}">
                <a16:creationId xmlns:a16="http://schemas.microsoft.com/office/drawing/2014/main" id="{B236154B-2204-4C76-93AA-69AE2080962D}"/>
              </a:ext>
            </a:extLst>
          </p:cNvPr>
          <p:cNvSpPr>
            <a:spLocks noGrp="1"/>
          </p:cNvSpPr>
          <p:nvPr>
            <p:ph type="dt" sz="half" idx="10"/>
          </p:nvPr>
        </p:nvSpPr>
        <p:spPr/>
        <p:txBody>
          <a:bodyPr/>
          <a:lstStyle/>
          <a:p>
            <a:r>
              <a:rPr lang="en-US"/>
              <a:t>Version 1.0</a:t>
            </a:r>
            <a:endParaRPr lang="en-SG" dirty="0"/>
          </a:p>
        </p:txBody>
      </p:sp>
      <p:sp>
        <p:nvSpPr>
          <p:cNvPr id="7" name="Footer Placeholder 6">
            <a:extLst>
              <a:ext uri="{FF2B5EF4-FFF2-40B4-BE49-F238E27FC236}">
                <a16:creationId xmlns:a16="http://schemas.microsoft.com/office/drawing/2014/main" id="{6B62CD1C-81CE-4E5C-8218-DFD02079502A}"/>
              </a:ext>
            </a:extLst>
          </p:cNvPr>
          <p:cNvSpPr>
            <a:spLocks noGrp="1"/>
          </p:cNvSpPr>
          <p:nvPr>
            <p:ph type="ftr" sz="quarter" idx="11"/>
          </p:nvPr>
        </p:nvSpPr>
        <p:spPr/>
        <p:txBody>
          <a:bodyPr/>
          <a:lstStyle/>
          <a:p>
            <a:pPr>
              <a:defRPr/>
            </a:pPr>
            <a:r>
              <a:rPr lang="en-US"/>
              <a:t>Copyright ©Tan Kim Leng                                           CONFIDENTIAL                </a:t>
            </a:r>
            <a:endParaRPr lang="en-US" dirty="0"/>
          </a:p>
        </p:txBody>
      </p:sp>
      <p:sp>
        <p:nvSpPr>
          <p:cNvPr id="16" name="TextBox 22"/>
          <p:cNvSpPr txBox="1">
            <a:spLocks noChangeArrowheads="1"/>
          </p:cNvSpPr>
          <p:nvPr/>
        </p:nvSpPr>
        <p:spPr bwMode="auto">
          <a:xfrm>
            <a:off x="7165791" y="3435059"/>
            <a:ext cx="2711191" cy="1569660"/>
          </a:xfrm>
          <a:prstGeom prst="rect">
            <a:avLst/>
          </a:prstGeom>
          <a:noFill/>
          <a:ln w="9525">
            <a:noFill/>
            <a:miter lim="800000"/>
            <a:headEnd/>
            <a:tailEnd/>
          </a:ln>
        </p:spPr>
        <p:txBody>
          <a:bodyPr wrap="none">
            <a:spAutoFit/>
          </a:bodyPr>
          <a:lstStyle/>
          <a:p>
            <a:pPr marL="96738" algn="ctr">
              <a:defRPr/>
            </a:pPr>
            <a:r>
              <a:rPr lang="en-SG" sz="2400" b="1" dirty="0">
                <a:solidFill>
                  <a:schemeClr val="accent6">
                    <a:lumMod val="50000"/>
                  </a:schemeClr>
                </a:solidFill>
                <a:latin typeface="+mn-lt"/>
              </a:rPr>
              <a:t>Ensuring Quality </a:t>
            </a:r>
          </a:p>
          <a:p>
            <a:pPr marL="96738" algn="ctr">
              <a:defRPr/>
            </a:pPr>
            <a:r>
              <a:rPr lang="en-SG" sz="2400" b="1" dirty="0">
                <a:solidFill>
                  <a:schemeClr val="accent6">
                    <a:lumMod val="50000"/>
                  </a:schemeClr>
                </a:solidFill>
                <a:latin typeface="+mn-lt"/>
              </a:rPr>
              <a:t>in Service Delivery</a:t>
            </a:r>
          </a:p>
          <a:p>
            <a:pPr marL="96738" algn="ctr">
              <a:defRPr/>
            </a:pPr>
            <a:r>
              <a:rPr lang="en-SG" sz="2400" b="1" dirty="0">
                <a:solidFill>
                  <a:schemeClr val="accent6">
                    <a:lumMod val="50000"/>
                  </a:schemeClr>
                </a:solidFill>
                <a:latin typeface="+mn-lt"/>
              </a:rPr>
              <a:t>and Digital </a:t>
            </a:r>
          </a:p>
          <a:p>
            <a:pPr marL="96738" algn="ctr">
              <a:defRPr/>
            </a:pPr>
            <a:r>
              <a:rPr lang="en-SG" sz="2400" b="1" dirty="0">
                <a:solidFill>
                  <a:schemeClr val="accent6">
                    <a:lumMod val="50000"/>
                  </a:schemeClr>
                </a:solidFill>
                <a:latin typeface="+mn-lt"/>
              </a:rPr>
              <a:t>Transformation</a:t>
            </a:r>
            <a:endParaRPr lang="en-SG" sz="2400" dirty="0">
              <a:latin typeface="+mn-lt"/>
            </a:endParaRPr>
          </a:p>
        </p:txBody>
      </p:sp>
      <p:grpSp>
        <p:nvGrpSpPr>
          <p:cNvPr id="46" name="Group 45"/>
          <p:cNvGrpSpPr/>
          <p:nvPr/>
        </p:nvGrpSpPr>
        <p:grpSpPr>
          <a:xfrm>
            <a:off x="706975" y="1846597"/>
            <a:ext cx="6173907" cy="1679054"/>
            <a:chOff x="2149503" y="1555345"/>
            <a:chExt cx="7598655" cy="2066527"/>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94585" y="1637937"/>
              <a:ext cx="1853573" cy="1390180"/>
            </a:xfrm>
            <a:prstGeom prst="rect">
              <a:avLst/>
            </a:prstGeom>
          </p:spPr>
        </p:pic>
        <p:sp>
          <p:nvSpPr>
            <p:cNvPr id="10" name="TextBox 22"/>
            <p:cNvSpPr txBox="1">
              <a:spLocks noChangeArrowheads="1"/>
            </p:cNvSpPr>
            <p:nvPr/>
          </p:nvSpPr>
          <p:spPr bwMode="auto">
            <a:xfrm>
              <a:off x="2347483" y="3121000"/>
              <a:ext cx="1313812" cy="421416"/>
            </a:xfrm>
            <a:prstGeom prst="rect">
              <a:avLst/>
            </a:prstGeom>
            <a:noFill/>
            <a:ln w="9525">
              <a:noFill/>
              <a:miter lim="800000"/>
              <a:headEnd/>
              <a:tailEnd/>
            </a:ln>
          </p:spPr>
          <p:txBody>
            <a:bodyPr wrap="none">
              <a:spAutoFit/>
            </a:bodyPr>
            <a:lstStyle/>
            <a:p>
              <a:r>
                <a:rPr lang="en-US" sz="1625" i="1" dirty="0">
                  <a:latin typeface="+mn-lt"/>
                </a:rPr>
                <a:t>Customers</a:t>
              </a:r>
              <a:endParaRPr lang="en-SG" sz="1625" i="1" dirty="0">
                <a:latin typeface="+mn-lt"/>
              </a:endParaRPr>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909607" y="1555345"/>
              <a:ext cx="1808564" cy="1555365"/>
            </a:xfrm>
            <a:prstGeom prst="rect">
              <a:avLst/>
            </a:prstGeom>
          </p:spPr>
        </p:pic>
        <p:sp>
          <p:nvSpPr>
            <p:cNvPr id="12" name="Right Arrow 11"/>
            <p:cNvSpPr/>
            <p:nvPr/>
          </p:nvSpPr>
          <p:spPr>
            <a:xfrm>
              <a:off x="3884531" y="2096885"/>
              <a:ext cx="475729" cy="520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3" name="Right Arrow 12"/>
            <p:cNvSpPr/>
            <p:nvPr/>
          </p:nvSpPr>
          <p:spPr>
            <a:xfrm>
              <a:off x="7029653" y="2096885"/>
              <a:ext cx="475729" cy="520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49503" y="1566043"/>
              <a:ext cx="1583690" cy="1583690"/>
            </a:xfrm>
            <a:prstGeom prst="rect">
              <a:avLst/>
            </a:prstGeom>
          </p:spPr>
        </p:pic>
        <p:sp>
          <p:nvSpPr>
            <p:cNvPr id="15" name="Rectangle 14"/>
            <p:cNvSpPr/>
            <p:nvPr/>
          </p:nvSpPr>
          <p:spPr>
            <a:xfrm>
              <a:off x="4877007" y="3149733"/>
              <a:ext cx="1973479" cy="421417"/>
            </a:xfrm>
            <a:prstGeom prst="rect">
              <a:avLst/>
            </a:prstGeom>
          </p:spPr>
          <p:txBody>
            <a:bodyPr wrap="none">
              <a:spAutoFit/>
            </a:bodyPr>
            <a:lstStyle/>
            <a:p>
              <a:pPr algn="ctr">
                <a:defRPr/>
              </a:pPr>
              <a:r>
                <a:rPr lang="en-SG" sz="1625" dirty="0">
                  <a:latin typeface="+mn-lt"/>
                </a:rPr>
                <a:t>Service Delivery</a:t>
              </a:r>
            </a:p>
          </p:txBody>
        </p:sp>
        <p:sp>
          <p:nvSpPr>
            <p:cNvPr id="17" name="TextBox 22"/>
            <p:cNvSpPr txBox="1">
              <a:spLocks noChangeArrowheads="1"/>
            </p:cNvSpPr>
            <p:nvPr/>
          </p:nvSpPr>
          <p:spPr bwMode="auto">
            <a:xfrm>
              <a:off x="8162202" y="2892679"/>
              <a:ext cx="1278851" cy="729193"/>
            </a:xfrm>
            <a:prstGeom prst="rect">
              <a:avLst/>
            </a:prstGeom>
            <a:noFill/>
            <a:ln w="9525">
              <a:noFill/>
              <a:miter lim="800000"/>
              <a:headEnd/>
              <a:tailEnd/>
            </a:ln>
          </p:spPr>
          <p:txBody>
            <a:bodyPr wrap="none">
              <a:spAutoFit/>
            </a:bodyPr>
            <a:lstStyle/>
            <a:p>
              <a:pPr algn="ctr"/>
              <a:r>
                <a:rPr lang="en-US" sz="1625" i="1" dirty="0">
                  <a:latin typeface="+mn-lt"/>
                </a:rPr>
                <a:t>Satisfied</a:t>
              </a:r>
            </a:p>
            <a:p>
              <a:pPr algn="ctr"/>
              <a:r>
                <a:rPr lang="en-US" sz="1625" i="1" dirty="0">
                  <a:latin typeface="+mn-lt"/>
                </a:rPr>
                <a:t>customers</a:t>
              </a:r>
              <a:endParaRPr lang="en-SG" sz="1625" i="1" dirty="0">
                <a:latin typeface="+mn-lt"/>
              </a:endParaRPr>
            </a:p>
          </p:txBody>
        </p:sp>
      </p:grpSp>
      <p:sp>
        <p:nvSpPr>
          <p:cNvPr id="21" name="TextBox 22"/>
          <p:cNvSpPr txBox="1">
            <a:spLocks noChangeArrowheads="1"/>
          </p:cNvSpPr>
          <p:nvPr/>
        </p:nvSpPr>
        <p:spPr bwMode="auto">
          <a:xfrm>
            <a:off x="3208540" y="3527060"/>
            <a:ext cx="1143262" cy="342401"/>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25" b="1" i="1" dirty="0">
                <a:solidFill>
                  <a:schemeClr val="accent1"/>
                </a:solidFill>
                <a:latin typeface="+mn-lt"/>
                <a:cs typeface="Arial" charset="0"/>
              </a:rPr>
              <a:t>Experience</a:t>
            </a:r>
            <a:endParaRPr lang="en-SG" sz="1625" b="1" i="1" dirty="0">
              <a:solidFill>
                <a:schemeClr val="accent1"/>
              </a:solidFill>
              <a:latin typeface="+mn-lt"/>
              <a:cs typeface="Arial" charset="0"/>
            </a:endParaRPr>
          </a:p>
        </p:txBody>
      </p:sp>
      <p:grpSp>
        <p:nvGrpSpPr>
          <p:cNvPr id="45" name="Group 44"/>
          <p:cNvGrpSpPr/>
          <p:nvPr/>
        </p:nvGrpSpPr>
        <p:grpSpPr>
          <a:xfrm>
            <a:off x="504824" y="4183781"/>
            <a:ext cx="6241503" cy="1699298"/>
            <a:chOff x="1743734" y="4286212"/>
            <a:chExt cx="7681850" cy="2091443"/>
          </a:xfrm>
        </p:grpSpPr>
        <p:sp>
          <p:nvSpPr>
            <p:cNvPr id="19" name="Oval 18"/>
            <p:cNvSpPr/>
            <p:nvPr/>
          </p:nvSpPr>
          <p:spPr>
            <a:xfrm>
              <a:off x="8209298" y="4601540"/>
              <a:ext cx="1216286" cy="113221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22" name="Chevron 21"/>
            <p:cNvSpPr/>
            <p:nvPr/>
          </p:nvSpPr>
          <p:spPr>
            <a:xfrm>
              <a:off x="6994742" y="4831114"/>
              <a:ext cx="513438" cy="673061"/>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463">
                <a:solidFill>
                  <a:schemeClr val="tx1"/>
                </a:solidFill>
              </a:endParaRPr>
            </a:p>
          </p:txBody>
        </p:sp>
        <p:sp>
          <p:nvSpPr>
            <p:cNvPr id="23" name="Chevron 22"/>
            <p:cNvSpPr/>
            <p:nvPr/>
          </p:nvSpPr>
          <p:spPr>
            <a:xfrm>
              <a:off x="7426928" y="4822601"/>
              <a:ext cx="513438" cy="673061"/>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463">
                <a:solidFill>
                  <a:schemeClr val="tx1"/>
                </a:solidFill>
              </a:endParaRPr>
            </a:p>
          </p:txBody>
        </p:sp>
        <p:sp>
          <p:nvSpPr>
            <p:cNvPr id="24" name="Chevron 23"/>
            <p:cNvSpPr/>
            <p:nvPr/>
          </p:nvSpPr>
          <p:spPr>
            <a:xfrm>
              <a:off x="3751915" y="4831114"/>
              <a:ext cx="513438" cy="673061"/>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463">
                <a:solidFill>
                  <a:schemeClr val="tx1"/>
                </a:solidFill>
              </a:endParaRPr>
            </a:p>
          </p:txBody>
        </p:sp>
        <p:sp>
          <p:nvSpPr>
            <p:cNvPr id="25" name="Chevron 24"/>
            <p:cNvSpPr/>
            <p:nvPr/>
          </p:nvSpPr>
          <p:spPr>
            <a:xfrm>
              <a:off x="4184101" y="4822601"/>
              <a:ext cx="513438" cy="673061"/>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463">
                <a:solidFill>
                  <a:schemeClr val="tx1"/>
                </a:solidFill>
              </a:endParaRPr>
            </a:p>
          </p:txBody>
        </p:sp>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5024" y="4286212"/>
              <a:ext cx="1745837" cy="1745837"/>
            </a:xfrm>
            <a:prstGeom prst="rect">
              <a:avLst/>
            </a:prstGeom>
          </p:spPr>
        </p:pic>
        <p:sp>
          <p:nvSpPr>
            <p:cNvPr id="27" name="Rectangle 26"/>
            <p:cNvSpPr/>
            <p:nvPr/>
          </p:nvSpPr>
          <p:spPr>
            <a:xfrm>
              <a:off x="4623705" y="5956239"/>
              <a:ext cx="2730926" cy="421416"/>
            </a:xfrm>
            <a:prstGeom prst="rect">
              <a:avLst/>
            </a:prstGeom>
          </p:spPr>
          <p:txBody>
            <a:bodyPr wrap="none">
              <a:spAutoFit/>
            </a:bodyPr>
            <a:lstStyle/>
            <a:p>
              <a:pPr algn="ctr">
                <a:defRPr/>
              </a:pPr>
              <a:r>
                <a:rPr lang="en-SG" sz="1625" b="1" dirty="0">
                  <a:solidFill>
                    <a:schemeClr val="accent1"/>
                  </a:solidFill>
                  <a:latin typeface="+mn-lt"/>
                </a:rPr>
                <a:t>Quality</a:t>
              </a:r>
              <a:r>
                <a:rPr lang="en-SG" sz="1625" dirty="0">
                  <a:solidFill>
                    <a:schemeClr val="accent6"/>
                  </a:solidFill>
                  <a:latin typeface="+mn-lt"/>
                </a:rPr>
                <a:t> </a:t>
              </a:r>
              <a:r>
                <a:rPr lang="en-SG" sz="1625" b="1" dirty="0">
                  <a:solidFill>
                    <a:schemeClr val="accent1"/>
                  </a:solidFill>
                  <a:latin typeface="+mn-lt"/>
                </a:rPr>
                <a:t>Process + Data</a:t>
              </a:r>
            </a:p>
          </p:txBody>
        </p:sp>
        <p:sp>
          <p:nvSpPr>
            <p:cNvPr id="28" name="TextBox 22"/>
            <p:cNvSpPr txBox="1">
              <a:spLocks noChangeArrowheads="1"/>
            </p:cNvSpPr>
            <p:nvPr/>
          </p:nvSpPr>
          <p:spPr bwMode="auto">
            <a:xfrm>
              <a:off x="8355615" y="5956239"/>
              <a:ext cx="967130" cy="421416"/>
            </a:xfrm>
            <a:prstGeom prst="rect">
              <a:avLst/>
            </a:prstGeom>
            <a:noFill/>
            <a:ln w="9525">
              <a:noFill/>
              <a:miter lim="800000"/>
              <a:headEnd/>
              <a:tailEnd/>
            </a:ln>
          </p:spPr>
          <p:txBody>
            <a:bodyPr wrap="none">
              <a:spAutoFit/>
            </a:bodyPr>
            <a:lstStyle/>
            <a:p>
              <a:r>
                <a:rPr lang="en-US" sz="1625" i="1">
                  <a:latin typeface="+mn-lt"/>
                </a:rPr>
                <a:t>Output</a:t>
              </a:r>
              <a:endParaRPr lang="en-SG" sz="1625" i="1" dirty="0">
                <a:latin typeface="+mn-lt"/>
              </a:endParaRPr>
            </a:p>
          </p:txBody>
        </p:sp>
        <p:sp>
          <p:nvSpPr>
            <p:cNvPr id="29" name="TextBox 22"/>
            <p:cNvSpPr txBox="1">
              <a:spLocks noChangeArrowheads="1"/>
            </p:cNvSpPr>
            <p:nvPr/>
          </p:nvSpPr>
          <p:spPr bwMode="auto">
            <a:xfrm>
              <a:off x="2188908" y="5956239"/>
              <a:ext cx="788303" cy="421416"/>
            </a:xfrm>
            <a:prstGeom prst="rect">
              <a:avLst/>
            </a:prstGeom>
            <a:noFill/>
            <a:ln w="9525">
              <a:noFill/>
              <a:miter lim="800000"/>
              <a:headEnd/>
              <a:tailEnd/>
            </a:ln>
          </p:spPr>
          <p:txBody>
            <a:bodyPr wrap="none">
              <a:spAutoFit/>
            </a:bodyPr>
            <a:lstStyle/>
            <a:p>
              <a:r>
                <a:rPr lang="en-US" sz="1625" i="1" dirty="0">
                  <a:latin typeface="+mn-lt"/>
                </a:rPr>
                <a:t>Input</a:t>
              </a:r>
              <a:endParaRPr lang="en-SG" sz="1625" i="1" dirty="0">
                <a:latin typeface="+mn-lt"/>
              </a:endParaRPr>
            </a:p>
          </p:txBody>
        </p:sp>
        <p:grpSp>
          <p:nvGrpSpPr>
            <p:cNvPr id="44" name="Group 43"/>
            <p:cNvGrpSpPr/>
            <p:nvPr/>
          </p:nvGrpSpPr>
          <p:grpSpPr>
            <a:xfrm>
              <a:off x="1743734" y="4501450"/>
              <a:ext cx="1670696" cy="1163764"/>
              <a:chOff x="1509930" y="4238530"/>
              <a:chExt cx="2005895" cy="1629924"/>
            </a:xfrm>
          </p:grpSpPr>
          <p:sp>
            <p:nvSpPr>
              <p:cNvPr id="30" name="Oval 29"/>
              <p:cNvSpPr>
                <a:spLocks noChangeAspect="1"/>
              </p:cNvSpPr>
              <p:nvPr/>
            </p:nvSpPr>
            <p:spPr>
              <a:xfrm>
                <a:off x="2198124" y="4238530"/>
                <a:ext cx="298718" cy="29503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32" name="Oval 31"/>
              <p:cNvSpPr>
                <a:spLocks noChangeAspect="1"/>
              </p:cNvSpPr>
              <p:nvPr/>
            </p:nvSpPr>
            <p:spPr>
              <a:xfrm>
                <a:off x="2610518" y="4428027"/>
                <a:ext cx="473841" cy="46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33" name="Oval 32"/>
              <p:cNvSpPr>
                <a:spLocks noChangeAspect="1"/>
              </p:cNvSpPr>
              <p:nvPr/>
            </p:nvSpPr>
            <p:spPr>
              <a:xfrm>
                <a:off x="1810361" y="4614730"/>
                <a:ext cx="328045" cy="32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34" name="Oval 33"/>
              <p:cNvSpPr>
                <a:spLocks noChangeAspect="1"/>
              </p:cNvSpPr>
              <p:nvPr/>
            </p:nvSpPr>
            <p:spPr>
              <a:xfrm>
                <a:off x="3217107" y="4536675"/>
                <a:ext cx="298718" cy="29503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35" name="Oval 34"/>
              <p:cNvSpPr>
                <a:spLocks noChangeAspect="1"/>
              </p:cNvSpPr>
              <p:nvPr/>
            </p:nvSpPr>
            <p:spPr>
              <a:xfrm>
                <a:off x="2671775" y="5051359"/>
                <a:ext cx="400943" cy="396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37" name="Oval 36"/>
              <p:cNvSpPr>
                <a:spLocks noChangeAspect="1"/>
              </p:cNvSpPr>
              <p:nvPr/>
            </p:nvSpPr>
            <p:spPr>
              <a:xfrm>
                <a:off x="1509930" y="5002405"/>
                <a:ext cx="298718" cy="29503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38" name="Oval 37"/>
              <p:cNvSpPr>
                <a:spLocks noChangeAspect="1"/>
              </p:cNvSpPr>
              <p:nvPr/>
            </p:nvSpPr>
            <p:spPr>
              <a:xfrm>
                <a:off x="1898281" y="5174566"/>
                <a:ext cx="473841" cy="46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39" name="Oval 38"/>
              <p:cNvSpPr>
                <a:spLocks noChangeAspect="1"/>
              </p:cNvSpPr>
              <p:nvPr/>
            </p:nvSpPr>
            <p:spPr>
              <a:xfrm>
                <a:off x="2513540" y="5573419"/>
                <a:ext cx="298718" cy="29503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40" name="Oval 39"/>
              <p:cNvSpPr>
                <a:spLocks noChangeAspect="1"/>
              </p:cNvSpPr>
              <p:nvPr/>
            </p:nvSpPr>
            <p:spPr>
              <a:xfrm>
                <a:off x="2364183" y="4864095"/>
                <a:ext cx="182248" cy="18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41" name="Oval 40"/>
              <p:cNvSpPr>
                <a:spLocks noChangeAspect="1"/>
              </p:cNvSpPr>
              <p:nvPr/>
            </p:nvSpPr>
            <p:spPr>
              <a:xfrm>
                <a:off x="3169743" y="5016495"/>
                <a:ext cx="182248" cy="18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42" name="Oval 41"/>
              <p:cNvSpPr>
                <a:spLocks noChangeAspect="1"/>
              </p:cNvSpPr>
              <p:nvPr/>
            </p:nvSpPr>
            <p:spPr>
              <a:xfrm>
                <a:off x="2970894" y="5540936"/>
                <a:ext cx="182248" cy="18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43" name="Oval 42"/>
              <p:cNvSpPr>
                <a:spLocks noChangeAspect="1"/>
              </p:cNvSpPr>
              <p:nvPr/>
            </p:nvSpPr>
            <p:spPr>
              <a:xfrm>
                <a:off x="2434938" y="5212443"/>
                <a:ext cx="182248" cy="18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grpSp>
      </p:grpSp>
      <p:sp>
        <p:nvSpPr>
          <p:cNvPr id="47" name="Right Arrow 46"/>
          <p:cNvSpPr/>
          <p:nvPr/>
        </p:nvSpPr>
        <p:spPr>
          <a:xfrm rot="16200000">
            <a:off x="3586907" y="3778981"/>
            <a:ext cx="386530" cy="423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8" name="Rectangle 47"/>
          <p:cNvSpPr/>
          <p:nvPr/>
        </p:nvSpPr>
        <p:spPr>
          <a:xfrm>
            <a:off x="360290" y="1750128"/>
            <a:ext cx="6907680" cy="178758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463"/>
          </a:p>
        </p:txBody>
      </p:sp>
      <p:sp>
        <p:nvSpPr>
          <p:cNvPr id="49" name="Rectangle 48"/>
          <p:cNvSpPr/>
          <p:nvPr/>
        </p:nvSpPr>
        <p:spPr>
          <a:xfrm>
            <a:off x="389165" y="4182273"/>
            <a:ext cx="6907680" cy="178758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463"/>
          </a:p>
        </p:txBody>
      </p:sp>
      <p:sp>
        <p:nvSpPr>
          <p:cNvPr id="4" name="Slide Number Placeholder 3">
            <a:extLst>
              <a:ext uri="{FF2B5EF4-FFF2-40B4-BE49-F238E27FC236}">
                <a16:creationId xmlns:a16="http://schemas.microsoft.com/office/drawing/2014/main" id="{CE86BCDA-5018-7F1E-75B3-D52B32D4F997}"/>
              </a:ext>
            </a:extLst>
          </p:cNvPr>
          <p:cNvSpPr>
            <a:spLocks noGrp="1"/>
          </p:cNvSpPr>
          <p:nvPr>
            <p:ph type="sldNum" sz="quarter" idx="12"/>
          </p:nvPr>
        </p:nvSpPr>
        <p:spPr/>
        <p:txBody>
          <a:bodyPr/>
          <a:lstStyle/>
          <a:p>
            <a:r>
              <a:rPr lang="en-US"/>
              <a:t>Slide </a:t>
            </a:r>
            <a:fld id="{D3005AB5-6C77-43A4-87A5-B8A35F5CD4B4}" type="slidenum">
              <a:rPr lang="en-US" smtClean="0"/>
              <a:pPr/>
              <a:t>4</a:t>
            </a:fld>
            <a:endParaRPr lang="en-US" dirty="0"/>
          </a:p>
        </p:txBody>
      </p:sp>
    </p:spTree>
    <p:extLst>
      <p:ext uri="{BB962C8B-B14F-4D97-AF65-F5344CB8AC3E}">
        <p14:creationId xmlns:p14="http://schemas.microsoft.com/office/powerpoint/2010/main" val="2056071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SG" dirty="0"/>
              <a:t>Explosion of Data</a:t>
            </a:r>
          </a:p>
        </p:txBody>
      </p:sp>
      <p:sp>
        <p:nvSpPr>
          <p:cNvPr id="18" name="Content Placeholder 4"/>
          <p:cNvSpPr txBox="1">
            <a:spLocks/>
          </p:cNvSpPr>
          <p:nvPr/>
        </p:nvSpPr>
        <p:spPr>
          <a:xfrm>
            <a:off x="5828774" y="5948843"/>
            <a:ext cx="3632467" cy="264642"/>
          </a:xfrm>
          <a:prstGeom prst="rect">
            <a:avLst/>
          </a:prstGeom>
        </p:spPr>
        <p:txBody>
          <a:bodyPr/>
          <a:lstStyle>
            <a:defPPr>
              <a:defRPr lang="en-US"/>
            </a:defPPr>
            <a:lvl1pPr algn="ctr" rtl="0" eaLnBrk="0" fontAlgn="base" hangingPunct="0">
              <a:spcBef>
                <a:spcPct val="0"/>
              </a:spcBef>
              <a:spcAft>
                <a:spcPct val="0"/>
              </a:spcAft>
              <a:defRPr sz="1100" kern="1200">
                <a:solidFill>
                  <a:schemeClr val="tx1"/>
                </a:solidFill>
                <a:latin typeface="Verdana" pitchFamily="34" charset="0"/>
                <a:ea typeface="Verdana" pitchFamily="34" charset="0"/>
                <a:cs typeface="Verdan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US" b="1" i="1" dirty="0">
                <a:solidFill>
                  <a:srgbClr val="C00000"/>
                </a:solidFill>
              </a:rPr>
              <a:t>Source: Data Never Sleeps 7.0, Domo, Inc </a:t>
            </a:r>
          </a:p>
        </p:txBody>
      </p:sp>
      <p:sp>
        <p:nvSpPr>
          <p:cNvPr id="2" name="Date Placeholder 1">
            <a:extLst>
              <a:ext uri="{FF2B5EF4-FFF2-40B4-BE49-F238E27FC236}">
                <a16:creationId xmlns:a16="http://schemas.microsoft.com/office/drawing/2014/main" id="{983A31F5-5776-4843-B59C-00FE3517EEC7}"/>
              </a:ext>
            </a:extLst>
          </p:cNvPr>
          <p:cNvSpPr>
            <a:spLocks noGrp="1"/>
          </p:cNvSpPr>
          <p:nvPr>
            <p:ph type="dt" sz="half" idx="10"/>
          </p:nvPr>
        </p:nvSpPr>
        <p:spPr/>
        <p:txBody>
          <a:bodyPr/>
          <a:lstStyle/>
          <a:p>
            <a:pPr>
              <a:defRPr/>
            </a:pPr>
            <a:r>
              <a:rPr lang="en-US"/>
              <a:t>Version 1.0</a:t>
            </a:r>
          </a:p>
        </p:txBody>
      </p:sp>
      <p:sp>
        <p:nvSpPr>
          <p:cNvPr id="7" name="Footer Placeholder 6">
            <a:extLst>
              <a:ext uri="{FF2B5EF4-FFF2-40B4-BE49-F238E27FC236}">
                <a16:creationId xmlns:a16="http://schemas.microsoft.com/office/drawing/2014/main" id="{A62C9BCA-4EA3-4F2F-87E7-334274F97AB6}"/>
              </a:ext>
            </a:extLst>
          </p:cNvPr>
          <p:cNvSpPr>
            <a:spLocks noGrp="1"/>
          </p:cNvSpPr>
          <p:nvPr>
            <p:ph type="ftr" sz="quarter" idx="11"/>
          </p:nvPr>
        </p:nvSpPr>
        <p:spPr/>
        <p:txBody>
          <a:bodyPr/>
          <a:lstStyle/>
          <a:p>
            <a:r>
              <a:rPr lang="en-US"/>
              <a:t>Copyright ©Tan Kim Leng                                           CONFIDENTIAL                </a:t>
            </a:r>
            <a:endParaRPr lang="en-US" dirty="0"/>
          </a:p>
        </p:txBody>
      </p:sp>
      <p:pic>
        <p:nvPicPr>
          <p:cNvPr id="9" name="Picture 8">
            <a:extLst>
              <a:ext uri="{FF2B5EF4-FFF2-40B4-BE49-F238E27FC236}">
                <a16:creationId xmlns:a16="http://schemas.microsoft.com/office/drawing/2014/main" id="{409B8801-6B86-4F65-8D71-EB0F3B0DF1C6}"/>
              </a:ext>
            </a:extLst>
          </p:cNvPr>
          <p:cNvPicPr>
            <a:picLocks noChangeAspect="1"/>
          </p:cNvPicPr>
          <p:nvPr/>
        </p:nvPicPr>
        <p:blipFill>
          <a:blip r:embed="rId2"/>
          <a:stretch>
            <a:fillRect/>
          </a:stretch>
        </p:blipFill>
        <p:spPr>
          <a:xfrm>
            <a:off x="5348284" y="3038764"/>
            <a:ext cx="4461162" cy="2152072"/>
          </a:xfrm>
          <a:prstGeom prst="rect">
            <a:avLst/>
          </a:prstGeom>
          <a:ln>
            <a:noFill/>
          </a:ln>
          <a:effectLst>
            <a:outerShdw blurRad="292100" dist="139700" dir="2700000" algn="tl" rotWithShape="0">
              <a:srgbClr val="333333">
                <a:alpha val="65000"/>
              </a:srgbClr>
            </a:outerShdw>
          </a:effectLst>
        </p:spPr>
      </p:pic>
      <p:pic>
        <p:nvPicPr>
          <p:cNvPr id="2050" name="Picture 2" descr="Why Big Data Keeps Getting Bigger">
            <a:extLst>
              <a:ext uri="{FF2B5EF4-FFF2-40B4-BE49-F238E27FC236}">
                <a16:creationId xmlns:a16="http://schemas.microsoft.com/office/drawing/2014/main" id="{625F678C-D5BE-6226-E532-4FFDB3A4FB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667" y="1292337"/>
            <a:ext cx="3674186" cy="512842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A832AF5-50CA-BA57-CEE4-688A0E285B50}"/>
              </a:ext>
            </a:extLst>
          </p:cNvPr>
          <p:cNvSpPr>
            <a:spLocks noGrp="1"/>
          </p:cNvSpPr>
          <p:nvPr>
            <p:ph type="sldNum" sz="quarter" idx="12"/>
          </p:nvPr>
        </p:nvSpPr>
        <p:spPr/>
        <p:txBody>
          <a:bodyPr/>
          <a:lstStyle/>
          <a:p>
            <a:r>
              <a:rPr lang="en-US"/>
              <a:t>Slide </a:t>
            </a:r>
            <a:fld id="{D3005AB5-6C77-43A4-87A5-B8A35F5CD4B4}" type="slidenum">
              <a:rPr lang="en-US" smtClean="0"/>
              <a:pPr/>
              <a:t>5</a:t>
            </a:fld>
            <a:endParaRPr lang="en-US" dirty="0"/>
          </a:p>
        </p:txBody>
      </p:sp>
    </p:spTree>
    <p:extLst>
      <p:ext uri="{BB962C8B-B14F-4D97-AF65-F5344CB8AC3E}">
        <p14:creationId xmlns:p14="http://schemas.microsoft.com/office/powerpoint/2010/main" val="3201331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1905000" y="5959919"/>
            <a:ext cx="1132041" cy="276999"/>
          </a:xfrm>
          <a:prstGeom prst="rect">
            <a:avLst/>
          </a:prstGeom>
          <a:noFill/>
          <a:ln w="9525">
            <a:noFill/>
            <a:miter lim="800000"/>
            <a:headEnd/>
            <a:tailEnd/>
          </a:ln>
        </p:spPr>
        <p:txBody>
          <a:bodyPr wrap="none">
            <a:spAutoFit/>
          </a:bodyPr>
          <a:lstStyle/>
          <a:p>
            <a:r>
              <a:rPr lang="en-US" sz="1200" i="1" dirty="0"/>
              <a:t>Source: IDA</a:t>
            </a:r>
          </a:p>
        </p:txBody>
      </p:sp>
      <p:pic>
        <p:nvPicPr>
          <p:cNvPr id="6150" name="Picture 1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88662" y="1178696"/>
            <a:ext cx="7066801" cy="47812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itle 2"/>
          <p:cNvSpPr>
            <a:spLocks noGrp="1"/>
          </p:cNvSpPr>
          <p:nvPr>
            <p:ph type="title"/>
          </p:nvPr>
        </p:nvSpPr>
        <p:spPr/>
        <p:txBody>
          <a:bodyPr/>
          <a:lstStyle/>
          <a:p>
            <a:r>
              <a:rPr lang="en-SG" dirty="0"/>
              <a:t>Singapore Digital Government Journey</a:t>
            </a:r>
          </a:p>
        </p:txBody>
      </p:sp>
      <p:sp>
        <p:nvSpPr>
          <p:cNvPr id="4" name="Date Placeholder 3"/>
          <p:cNvSpPr>
            <a:spLocks noGrp="1"/>
          </p:cNvSpPr>
          <p:nvPr>
            <p:ph type="dt" sz="half" idx="10"/>
          </p:nvPr>
        </p:nvSpPr>
        <p:spPr/>
        <p:txBody>
          <a:bodyPr/>
          <a:lstStyle/>
          <a:p>
            <a:pPr>
              <a:defRPr/>
            </a:pPr>
            <a:r>
              <a:rPr lang="en-US"/>
              <a:t>Version 1.0</a:t>
            </a:r>
          </a:p>
        </p:txBody>
      </p:sp>
      <p:sp>
        <p:nvSpPr>
          <p:cNvPr id="5" name="Footer Placeholder 4"/>
          <p:cNvSpPr>
            <a:spLocks noGrp="1"/>
          </p:cNvSpPr>
          <p:nvPr>
            <p:ph type="ftr" sz="quarter" idx="11"/>
          </p:nvPr>
        </p:nvSpPr>
        <p:spPr/>
        <p:txBody>
          <a:bodyPr/>
          <a:lstStyle/>
          <a:p>
            <a:r>
              <a:rPr lang="en-US"/>
              <a:t>Copyright ©Tan Kim Leng                                           CONFIDENTIAL                </a:t>
            </a:r>
            <a:endParaRPr lang="en-US" dirty="0"/>
          </a:p>
        </p:txBody>
      </p:sp>
      <p:sp>
        <p:nvSpPr>
          <p:cNvPr id="8" name="Slide Number Placeholder 7">
            <a:extLst>
              <a:ext uri="{FF2B5EF4-FFF2-40B4-BE49-F238E27FC236}">
                <a16:creationId xmlns:a16="http://schemas.microsoft.com/office/drawing/2014/main" id="{43CC780D-B5A6-3AD6-3B8C-DD5C4601A47C}"/>
              </a:ext>
            </a:extLst>
          </p:cNvPr>
          <p:cNvSpPr>
            <a:spLocks noGrp="1"/>
          </p:cNvSpPr>
          <p:nvPr>
            <p:ph type="sldNum" sz="quarter" idx="12"/>
          </p:nvPr>
        </p:nvSpPr>
        <p:spPr/>
        <p:txBody>
          <a:bodyPr/>
          <a:lstStyle/>
          <a:p>
            <a:r>
              <a:rPr lang="en-US"/>
              <a:t>Slide </a:t>
            </a:r>
            <a:fld id="{D3005AB5-6C77-43A4-87A5-B8A35F5CD4B4}" type="slidenum">
              <a:rPr lang="en-US" smtClean="0"/>
              <a:pPr/>
              <a:t>6</a:t>
            </a:fld>
            <a:endParaRPr lang="en-US" dirty="0"/>
          </a:p>
        </p:txBody>
      </p:sp>
    </p:spTree>
    <p:extLst>
      <p:ext uri="{BB962C8B-B14F-4D97-AF65-F5344CB8AC3E}">
        <p14:creationId xmlns:p14="http://schemas.microsoft.com/office/powerpoint/2010/main" val="3102908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6111915" y="2753715"/>
            <a:ext cx="2735082" cy="288584"/>
          </a:xfrm>
          <a:prstGeom prst="rect">
            <a:avLst/>
          </a:prstGeom>
          <a:ln w="28575"/>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dirty="0"/>
              <a:t>Services</a:t>
            </a:r>
            <a:r>
              <a:rPr lang="zh-CN" altLang="en-US" sz="1200" dirty="0"/>
              <a:t> </a:t>
            </a:r>
            <a:r>
              <a:rPr lang="en-US" altLang="zh-CN" sz="1200" dirty="0"/>
              <a:t>for</a:t>
            </a:r>
            <a:r>
              <a:rPr lang="zh-CN" altLang="en-US" sz="1200" dirty="0"/>
              <a:t> </a:t>
            </a:r>
            <a:r>
              <a:rPr lang="en-US" altLang="zh-CN" sz="1200" dirty="0"/>
              <a:t>Ease</a:t>
            </a:r>
            <a:r>
              <a:rPr lang="zh-CN" altLang="en-US" sz="1200" dirty="0"/>
              <a:t> </a:t>
            </a:r>
            <a:r>
              <a:rPr lang="en-US" altLang="zh-CN" sz="1200" dirty="0"/>
              <a:t>of</a:t>
            </a:r>
            <a:r>
              <a:rPr lang="zh-CN" altLang="en-US" sz="1200" dirty="0"/>
              <a:t> </a:t>
            </a:r>
            <a:r>
              <a:rPr lang="en-US" altLang="zh-CN" sz="1200" dirty="0"/>
              <a:t>doing</a:t>
            </a:r>
            <a:r>
              <a:rPr lang="zh-CN" altLang="en-US" sz="1200" dirty="0"/>
              <a:t> </a:t>
            </a:r>
            <a:r>
              <a:rPr lang="en-US" altLang="zh-CN" sz="1200" dirty="0"/>
              <a:t>Business</a:t>
            </a:r>
            <a:endParaRPr lang="en-US" sz="1200" dirty="0"/>
          </a:p>
        </p:txBody>
      </p:sp>
      <p:pic>
        <p:nvPicPr>
          <p:cNvPr id="62" name="Picture 61"/>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6390412" y="1489985"/>
            <a:ext cx="2284496" cy="1130826"/>
          </a:xfrm>
          <a:prstGeom prst="rect">
            <a:avLst/>
          </a:prstGeom>
        </p:spPr>
      </p:pic>
      <p:pic>
        <p:nvPicPr>
          <p:cNvPr id="117" name="Picture 116"/>
          <p:cNvPicPr>
            <a:picLocks noChangeAspect="1"/>
          </p:cNvPicPr>
          <p:nvPr/>
        </p:nvPicPr>
        <p:blipFill>
          <a:blip r:embed="rId4" cstate="email">
            <a:clrChange>
              <a:clrFrom>
                <a:srgbClr val="F3F3F3"/>
              </a:clrFrom>
              <a:clrTo>
                <a:srgbClr val="F3F3F3">
                  <a:alpha val="0"/>
                </a:srgbClr>
              </a:clrTo>
            </a:clrChange>
            <a:alphaModFix amt="50000"/>
            <a:extLst>
              <a:ext uri="{28A0092B-C50C-407E-A947-70E740481C1C}">
                <a14:useLocalDpi xmlns:a14="http://schemas.microsoft.com/office/drawing/2010/main"/>
              </a:ext>
            </a:extLst>
          </a:blip>
          <a:stretch>
            <a:fillRect/>
          </a:stretch>
        </p:blipFill>
        <p:spPr>
          <a:xfrm>
            <a:off x="8288997" y="2389202"/>
            <a:ext cx="356291" cy="356291"/>
          </a:xfrm>
          <a:prstGeom prst="rect">
            <a:avLst/>
          </a:prstGeom>
        </p:spPr>
      </p:pic>
      <p:pic>
        <p:nvPicPr>
          <p:cNvPr id="10" name="Picture 9"/>
          <p:cNvPicPr>
            <a:picLocks noChangeAspect="1"/>
          </p:cNvPicPr>
          <p:nvPr/>
        </p:nvPicPr>
        <p:blipFill>
          <a:blip r:embed="rId5" cstate="email">
            <a:duotone>
              <a:schemeClr val="bg2">
                <a:shade val="45000"/>
                <a:satMod val="135000"/>
              </a:schemeClr>
              <a:prstClr val="white"/>
            </a:duotone>
            <a:alphaModFix amt="20000"/>
            <a:extLst>
              <a:ext uri="{28A0092B-C50C-407E-A947-70E740481C1C}">
                <a14:useLocalDpi xmlns:a14="http://schemas.microsoft.com/office/drawing/2010/main"/>
              </a:ext>
            </a:extLst>
          </a:blip>
          <a:stretch>
            <a:fillRect/>
          </a:stretch>
        </p:blipFill>
        <p:spPr>
          <a:xfrm>
            <a:off x="609601" y="1426314"/>
            <a:ext cx="5595085" cy="39549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93577" y="2808317"/>
            <a:ext cx="651475" cy="651475"/>
          </a:xfrm>
          <a:prstGeom prst="rect">
            <a:avLst/>
          </a:prstGeom>
        </p:spPr>
      </p:pic>
      <p:grpSp>
        <p:nvGrpSpPr>
          <p:cNvPr id="14" name="Group 13"/>
          <p:cNvGrpSpPr/>
          <p:nvPr/>
        </p:nvGrpSpPr>
        <p:grpSpPr>
          <a:xfrm>
            <a:off x="2954697" y="3883643"/>
            <a:ext cx="713638" cy="532638"/>
            <a:chOff x="5478692" y="4500919"/>
            <a:chExt cx="1673285" cy="1288672"/>
          </a:xfrm>
        </p:grpSpPr>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75285" y="4912899"/>
              <a:ext cx="876692" cy="876692"/>
            </a:xfrm>
            <a:prstGeom prst="rect">
              <a:avLst/>
            </a:prstGeom>
          </p:spPr>
        </p:pic>
        <p:pic>
          <p:nvPicPr>
            <p:cNvPr id="9" name="Picture 8"/>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78692" y="4500919"/>
              <a:ext cx="1104716" cy="1104717"/>
            </a:xfrm>
            <a:prstGeom prst="rect">
              <a:avLst/>
            </a:prstGeom>
          </p:spPr>
        </p:pic>
      </p:grpSp>
      <p:sp>
        <p:nvSpPr>
          <p:cNvPr id="11" name="TextBox 10"/>
          <p:cNvSpPr txBox="1"/>
          <p:nvPr/>
        </p:nvSpPr>
        <p:spPr>
          <a:xfrm>
            <a:off x="1338334" y="3439612"/>
            <a:ext cx="841897" cy="219291"/>
          </a:xfrm>
          <a:prstGeom prst="rect">
            <a:avLst/>
          </a:prstGeom>
          <a:noFill/>
        </p:spPr>
        <p:txBody>
          <a:bodyPr wrap="none" rtlCol="0">
            <a:spAutoFit/>
          </a:bodyPr>
          <a:lstStyle/>
          <a:p>
            <a:r>
              <a:rPr lang="en-US" altLang="zh-CN" sz="825" dirty="0"/>
              <a:t>Government</a:t>
            </a:r>
            <a:endParaRPr lang="en-US" sz="825" dirty="0"/>
          </a:p>
        </p:txBody>
      </p:sp>
      <p:sp>
        <p:nvSpPr>
          <p:cNvPr id="13" name="TextBox 12"/>
          <p:cNvSpPr txBox="1"/>
          <p:nvPr/>
        </p:nvSpPr>
        <p:spPr>
          <a:xfrm>
            <a:off x="2581213" y="2476812"/>
            <a:ext cx="841897" cy="219291"/>
          </a:xfrm>
          <a:prstGeom prst="rect">
            <a:avLst/>
          </a:prstGeom>
          <a:noFill/>
        </p:spPr>
        <p:txBody>
          <a:bodyPr wrap="none" rtlCol="0">
            <a:spAutoFit/>
          </a:bodyPr>
          <a:lstStyle/>
          <a:p>
            <a:r>
              <a:rPr lang="en-US" altLang="zh-CN" sz="825"/>
              <a:t>Government</a:t>
            </a:r>
            <a:endParaRPr lang="en-US" sz="825"/>
          </a:p>
        </p:txBody>
      </p:sp>
      <p:grpSp>
        <p:nvGrpSpPr>
          <p:cNvPr id="19" name="Group 18"/>
          <p:cNvGrpSpPr/>
          <p:nvPr/>
        </p:nvGrpSpPr>
        <p:grpSpPr>
          <a:xfrm>
            <a:off x="4346272" y="2324876"/>
            <a:ext cx="1123993" cy="648000"/>
            <a:chOff x="7690302" y="2348249"/>
            <a:chExt cx="1826644" cy="1242788"/>
          </a:xfrm>
        </p:grpSpPr>
        <p:pic>
          <p:nvPicPr>
            <p:cNvPr id="20" name="Picture 19"/>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90302" y="2348249"/>
              <a:ext cx="1205213" cy="1205213"/>
            </a:xfrm>
            <a:prstGeom prst="rect">
              <a:avLst/>
            </a:prstGeom>
          </p:spPr>
        </p:pic>
        <p:pic>
          <p:nvPicPr>
            <p:cNvPr id="21" name="Picture 20"/>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26986" y="2901077"/>
              <a:ext cx="689960" cy="689960"/>
            </a:xfrm>
            <a:prstGeom prst="rect">
              <a:avLst/>
            </a:prstGeom>
          </p:spPr>
        </p:pic>
      </p:grpSp>
      <p:sp>
        <p:nvSpPr>
          <p:cNvPr id="22" name="TextBox 21"/>
          <p:cNvSpPr txBox="1"/>
          <p:nvPr/>
        </p:nvSpPr>
        <p:spPr>
          <a:xfrm>
            <a:off x="3041788" y="4339723"/>
            <a:ext cx="809837" cy="346249"/>
          </a:xfrm>
          <a:prstGeom prst="rect">
            <a:avLst/>
          </a:prstGeom>
          <a:noFill/>
        </p:spPr>
        <p:txBody>
          <a:bodyPr wrap="none" rtlCol="0">
            <a:spAutoFit/>
          </a:bodyPr>
          <a:lstStyle/>
          <a:p>
            <a:pPr algn="ctr"/>
            <a:r>
              <a:rPr lang="en-US" altLang="zh-CN" sz="825" dirty="0"/>
              <a:t>Residents</a:t>
            </a:r>
          </a:p>
          <a:p>
            <a:pPr algn="ctr"/>
            <a:r>
              <a:rPr lang="zh-CN" altLang="en-US" sz="825" dirty="0"/>
              <a:t>（</a:t>
            </a:r>
            <a:r>
              <a:rPr lang="en-US" altLang="zh-CN" sz="825" dirty="0"/>
              <a:t>Citizens</a:t>
            </a:r>
            <a:r>
              <a:rPr lang="zh-CN" altLang="en-US" sz="825" dirty="0"/>
              <a:t>）</a:t>
            </a:r>
            <a:endParaRPr lang="en-US" sz="825" dirty="0"/>
          </a:p>
        </p:txBody>
      </p:sp>
      <p:sp>
        <p:nvSpPr>
          <p:cNvPr id="23" name="TextBox 22"/>
          <p:cNvSpPr txBox="1"/>
          <p:nvPr/>
        </p:nvSpPr>
        <p:spPr>
          <a:xfrm>
            <a:off x="3884168" y="3854457"/>
            <a:ext cx="1393331" cy="219291"/>
          </a:xfrm>
          <a:prstGeom prst="rect">
            <a:avLst/>
          </a:prstGeom>
          <a:noFill/>
        </p:spPr>
        <p:txBody>
          <a:bodyPr wrap="none" rtlCol="0">
            <a:spAutoFit/>
          </a:bodyPr>
          <a:lstStyle/>
          <a:p>
            <a:pPr algn="ctr"/>
            <a:r>
              <a:rPr lang="en-US" altLang="zh-CN" sz="825" dirty="0"/>
              <a:t>Legal</a:t>
            </a:r>
            <a:r>
              <a:rPr lang="zh-CN" altLang="en-US" sz="825" dirty="0"/>
              <a:t> </a:t>
            </a:r>
            <a:r>
              <a:rPr lang="en-US" altLang="zh-CN" sz="825" dirty="0"/>
              <a:t>Business</a:t>
            </a:r>
            <a:r>
              <a:rPr lang="zh-CN" altLang="en-US" sz="825" dirty="0"/>
              <a:t> </a:t>
            </a:r>
            <a:r>
              <a:rPr lang="en-US" altLang="zh-CN" sz="825" dirty="0"/>
              <a:t>Entities</a:t>
            </a:r>
          </a:p>
        </p:txBody>
      </p:sp>
      <p:sp>
        <p:nvSpPr>
          <p:cNvPr id="25" name="TextBox 24"/>
          <p:cNvSpPr txBox="1"/>
          <p:nvPr/>
        </p:nvSpPr>
        <p:spPr>
          <a:xfrm>
            <a:off x="4067827" y="2898477"/>
            <a:ext cx="1393331" cy="219291"/>
          </a:xfrm>
          <a:prstGeom prst="rect">
            <a:avLst/>
          </a:prstGeom>
          <a:noFill/>
        </p:spPr>
        <p:txBody>
          <a:bodyPr wrap="none" rtlCol="0">
            <a:spAutoFit/>
          </a:bodyPr>
          <a:lstStyle/>
          <a:p>
            <a:pPr algn="ctr"/>
            <a:r>
              <a:rPr lang="en-US" altLang="zh-CN" sz="825" dirty="0"/>
              <a:t>Legal</a:t>
            </a:r>
            <a:r>
              <a:rPr lang="zh-CN" altLang="en-US" sz="825" dirty="0"/>
              <a:t> </a:t>
            </a:r>
            <a:r>
              <a:rPr lang="en-US" altLang="zh-CN" sz="825" dirty="0"/>
              <a:t>Business</a:t>
            </a:r>
            <a:r>
              <a:rPr lang="zh-CN" altLang="en-US" sz="825" dirty="0"/>
              <a:t> </a:t>
            </a:r>
            <a:r>
              <a:rPr lang="en-US" altLang="zh-CN" sz="825" dirty="0"/>
              <a:t>Entities</a:t>
            </a:r>
          </a:p>
        </p:txBody>
      </p:sp>
      <p:pic>
        <p:nvPicPr>
          <p:cNvPr id="26" name="Picture 2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644659" y="1843355"/>
            <a:ext cx="650700" cy="650700"/>
          </a:xfrm>
          <a:prstGeom prst="rect">
            <a:avLst/>
          </a:prstGeom>
        </p:spPr>
      </p:pic>
      <p:pic>
        <p:nvPicPr>
          <p:cNvPr id="34" name="Picture 33"/>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80574" y="3245323"/>
            <a:ext cx="681939" cy="648000"/>
          </a:xfrm>
          <a:prstGeom prst="rect">
            <a:avLst/>
          </a:prstGeom>
        </p:spPr>
      </p:pic>
      <p:pic>
        <p:nvPicPr>
          <p:cNvPr id="35" name="Picture 34"/>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6687" y="3410588"/>
            <a:ext cx="424554" cy="403426"/>
          </a:xfrm>
          <a:prstGeom prst="rect">
            <a:avLst/>
          </a:prstGeom>
        </p:spPr>
      </p:pic>
      <p:sp>
        <p:nvSpPr>
          <p:cNvPr id="36" name="TextBox 35"/>
          <p:cNvSpPr txBox="1"/>
          <p:nvPr/>
        </p:nvSpPr>
        <p:spPr>
          <a:xfrm>
            <a:off x="3613812" y="3252257"/>
            <a:ext cx="755335" cy="219291"/>
          </a:xfrm>
          <a:prstGeom prst="rect">
            <a:avLst/>
          </a:prstGeom>
          <a:noFill/>
        </p:spPr>
        <p:txBody>
          <a:bodyPr wrap="none" rtlCol="0">
            <a:spAutoFit/>
          </a:bodyPr>
          <a:lstStyle/>
          <a:p>
            <a:pPr algn="ctr"/>
            <a:r>
              <a:rPr lang="en-US" altLang="zh-CN" sz="825"/>
              <a:t>Employees</a:t>
            </a:r>
            <a:endParaRPr lang="en-US" sz="825" dirty="0"/>
          </a:p>
        </p:txBody>
      </p:sp>
      <p:sp>
        <p:nvSpPr>
          <p:cNvPr id="37" name="TextBox 36"/>
          <p:cNvSpPr txBox="1"/>
          <p:nvPr/>
        </p:nvSpPr>
        <p:spPr>
          <a:xfrm>
            <a:off x="5286220" y="2745960"/>
            <a:ext cx="755335" cy="219291"/>
          </a:xfrm>
          <a:prstGeom prst="rect">
            <a:avLst/>
          </a:prstGeom>
          <a:noFill/>
        </p:spPr>
        <p:txBody>
          <a:bodyPr wrap="none" rtlCol="0">
            <a:spAutoFit/>
          </a:bodyPr>
          <a:lstStyle/>
          <a:p>
            <a:pPr algn="ctr"/>
            <a:r>
              <a:rPr lang="en-US" altLang="zh-CN" sz="825"/>
              <a:t>Employees</a:t>
            </a:r>
            <a:endParaRPr lang="en-US" sz="825" dirty="0"/>
          </a:p>
        </p:txBody>
      </p:sp>
      <p:sp>
        <p:nvSpPr>
          <p:cNvPr id="39" name="TextBox 38"/>
          <p:cNvSpPr txBox="1"/>
          <p:nvPr/>
        </p:nvSpPr>
        <p:spPr>
          <a:xfrm>
            <a:off x="1968559" y="2509239"/>
            <a:ext cx="631904" cy="323165"/>
          </a:xfrm>
          <a:prstGeom prst="rect">
            <a:avLst/>
          </a:prstGeom>
          <a:noFill/>
        </p:spPr>
        <p:txBody>
          <a:bodyPr wrap="none" rtlCol="0">
            <a:spAutoFit/>
          </a:bodyPr>
          <a:lstStyle/>
          <a:p>
            <a:r>
              <a:rPr lang="en-US" altLang="zh-CN" sz="1500" b="1" dirty="0">
                <a:solidFill>
                  <a:srgbClr val="0070C0"/>
                </a:solidFill>
              </a:rPr>
              <a:t>G2G</a:t>
            </a:r>
            <a:endParaRPr lang="en-US" sz="1500" b="1" dirty="0">
              <a:solidFill>
                <a:srgbClr val="0070C0"/>
              </a:solidFill>
            </a:endParaRPr>
          </a:p>
        </p:txBody>
      </p:sp>
      <p:sp>
        <p:nvSpPr>
          <p:cNvPr id="40" name="TextBox 39"/>
          <p:cNvSpPr txBox="1"/>
          <p:nvPr/>
        </p:nvSpPr>
        <p:spPr>
          <a:xfrm>
            <a:off x="2062157" y="3736315"/>
            <a:ext cx="615874" cy="323165"/>
          </a:xfrm>
          <a:prstGeom prst="rect">
            <a:avLst/>
          </a:prstGeom>
          <a:noFill/>
        </p:spPr>
        <p:txBody>
          <a:bodyPr wrap="none" rtlCol="0">
            <a:spAutoFit/>
          </a:bodyPr>
          <a:lstStyle/>
          <a:p>
            <a:r>
              <a:rPr lang="en-US" altLang="zh-CN" sz="1500" b="1" dirty="0">
                <a:solidFill>
                  <a:srgbClr val="0070C0"/>
                </a:solidFill>
              </a:rPr>
              <a:t>G2C</a:t>
            </a:r>
            <a:endParaRPr lang="en-US" sz="1500" b="1" dirty="0">
              <a:solidFill>
                <a:srgbClr val="0070C0"/>
              </a:solidFill>
            </a:endParaRPr>
          </a:p>
        </p:txBody>
      </p:sp>
      <p:sp>
        <p:nvSpPr>
          <p:cNvPr id="41" name="TextBox 40"/>
          <p:cNvSpPr txBox="1"/>
          <p:nvPr/>
        </p:nvSpPr>
        <p:spPr>
          <a:xfrm>
            <a:off x="3708875" y="2337927"/>
            <a:ext cx="622286" cy="323165"/>
          </a:xfrm>
          <a:prstGeom prst="rect">
            <a:avLst/>
          </a:prstGeom>
          <a:noFill/>
        </p:spPr>
        <p:txBody>
          <a:bodyPr wrap="none" rtlCol="0">
            <a:spAutoFit/>
          </a:bodyPr>
          <a:lstStyle/>
          <a:p>
            <a:r>
              <a:rPr lang="en-US" altLang="zh-CN" sz="1500" b="1" dirty="0">
                <a:solidFill>
                  <a:srgbClr val="0070C0"/>
                </a:solidFill>
              </a:rPr>
              <a:t>G2B</a:t>
            </a:r>
            <a:endParaRPr lang="en-US" sz="1500" b="1" dirty="0">
              <a:solidFill>
                <a:srgbClr val="0070C0"/>
              </a:solidFill>
            </a:endParaRPr>
          </a:p>
        </p:txBody>
      </p:sp>
      <p:sp>
        <p:nvSpPr>
          <p:cNvPr id="42" name="TextBox 41"/>
          <p:cNvSpPr txBox="1"/>
          <p:nvPr/>
        </p:nvSpPr>
        <p:spPr>
          <a:xfrm>
            <a:off x="3222529" y="1709794"/>
            <a:ext cx="607859" cy="323165"/>
          </a:xfrm>
          <a:prstGeom prst="rect">
            <a:avLst/>
          </a:prstGeom>
          <a:noFill/>
        </p:spPr>
        <p:txBody>
          <a:bodyPr wrap="none" rtlCol="0">
            <a:spAutoFit/>
          </a:bodyPr>
          <a:lstStyle/>
          <a:p>
            <a:r>
              <a:rPr lang="en-US" altLang="zh-CN" sz="1500" b="1" dirty="0">
                <a:solidFill>
                  <a:srgbClr val="0070C0"/>
                </a:solidFill>
              </a:rPr>
              <a:t>G2E</a:t>
            </a:r>
            <a:endParaRPr lang="en-US" sz="1500" b="1" dirty="0">
              <a:solidFill>
                <a:srgbClr val="0070C0"/>
              </a:solidFill>
            </a:endParaRPr>
          </a:p>
        </p:txBody>
      </p:sp>
      <p:pic>
        <p:nvPicPr>
          <p:cNvPr id="43" name="Picture 42"/>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60808" y="2074642"/>
            <a:ext cx="424554" cy="403426"/>
          </a:xfrm>
          <a:prstGeom prst="rect">
            <a:avLst/>
          </a:prstGeom>
        </p:spPr>
      </p:pic>
      <p:sp>
        <p:nvSpPr>
          <p:cNvPr id="44" name="TextBox 43"/>
          <p:cNvSpPr txBox="1"/>
          <p:nvPr/>
        </p:nvSpPr>
        <p:spPr>
          <a:xfrm>
            <a:off x="3097933" y="1916311"/>
            <a:ext cx="755335" cy="219291"/>
          </a:xfrm>
          <a:prstGeom prst="rect">
            <a:avLst/>
          </a:prstGeom>
          <a:noFill/>
        </p:spPr>
        <p:txBody>
          <a:bodyPr wrap="none" rtlCol="0">
            <a:spAutoFit/>
          </a:bodyPr>
          <a:lstStyle/>
          <a:p>
            <a:pPr algn="ctr"/>
            <a:r>
              <a:rPr lang="en-US" altLang="zh-CN" sz="825"/>
              <a:t>Employees</a:t>
            </a:r>
            <a:endParaRPr lang="en-US" sz="825" dirty="0"/>
          </a:p>
        </p:txBody>
      </p:sp>
      <p:cxnSp>
        <p:nvCxnSpPr>
          <p:cNvPr id="48" name="Straight Connector 47"/>
          <p:cNvCxnSpPr>
            <a:stCxn id="11" idx="3"/>
            <a:endCxn id="9" idx="1"/>
          </p:cNvCxnSpPr>
          <p:nvPr/>
        </p:nvCxnSpPr>
        <p:spPr>
          <a:xfrm>
            <a:off x="2180231" y="3549258"/>
            <a:ext cx="774467" cy="5626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5" idx="3"/>
            <a:endCxn id="13" idx="1"/>
          </p:cNvCxnSpPr>
          <p:nvPr/>
        </p:nvCxnSpPr>
        <p:spPr>
          <a:xfrm flipV="1">
            <a:off x="2045052" y="2586458"/>
            <a:ext cx="536161" cy="5475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3" idx="3"/>
            <a:endCxn id="20" idx="1"/>
          </p:cNvCxnSpPr>
          <p:nvPr/>
        </p:nvCxnSpPr>
        <p:spPr>
          <a:xfrm>
            <a:off x="3423109" y="2586458"/>
            <a:ext cx="923162" cy="5262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045802" y="5368029"/>
            <a:ext cx="708848" cy="213456"/>
          </a:xfrm>
          <a:prstGeom prst="rect">
            <a:avLst/>
          </a:prstGeom>
          <a:noFill/>
        </p:spPr>
        <p:txBody>
          <a:bodyPr wrap="none" rtlCol="0">
            <a:spAutoFit/>
          </a:bodyPr>
          <a:lstStyle/>
          <a:p>
            <a:pPr algn="ctr"/>
            <a:r>
              <a:rPr lang="en-US" sz="787">
                <a:solidFill>
                  <a:srgbClr val="FF0000"/>
                </a:solidFill>
              </a:rPr>
              <a:t>(</a:t>
            </a:r>
            <a:r>
              <a:rPr lang="en-US" sz="787" dirty="0">
                <a:solidFill>
                  <a:srgbClr val="FF0000"/>
                </a:solidFill>
              </a:rPr>
              <a:t>Property)</a:t>
            </a:r>
            <a:endParaRPr lang="en-US" sz="900" dirty="0">
              <a:solidFill>
                <a:srgbClr val="FF0000"/>
              </a:solidFill>
            </a:endParaRPr>
          </a:p>
        </p:txBody>
      </p:sp>
      <p:sp>
        <p:nvSpPr>
          <p:cNvPr id="58" name="TextBox 57"/>
          <p:cNvSpPr txBox="1"/>
          <p:nvPr/>
        </p:nvSpPr>
        <p:spPr>
          <a:xfrm>
            <a:off x="8226542" y="5368029"/>
            <a:ext cx="721672" cy="213456"/>
          </a:xfrm>
          <a:prstGeom prst="rect">
            <a:avLst/>
          </a:prstGeom>
          <a:noFill/>
        </p:spPr>
        <p:txBody>
          <a:bodyPr wrap="none" rtlCol="0">
            <a:spAutoFit/>
          </a:bodyPr>
          <a:lstStyle/>
          <a:p>
            <a:pPr algn="ctr"/>
            <a:r>
              <a:rPr lang="en-US" sz="787">
                <a:solidFill>
                  <a:srgbClr val="FF0000"/>
                </a:solidFill>
              </a:rPr>
              <a:t>(</a:t>
            </a:r>
            <a:r>
              <a:rPr lang="en-US" sz="787" dirty="0">
                <a:solidFill>
                  <a:srgbClr val="FF0000"/>
                </a:solidFill>
              </a:rPr>
              <a:t>Business)</a:t>
            </a:r>
            <a:endParaRPr lang="en-US" sz="900" dirty="0">
              <a:solidFill>
                <a:srgbClr val="FF0000"/>
              </a:solidFill>
            </a:endParaRPr>
          </a:p>
        </p:txBody>
      </p:sp>
      <p:sp>
        <p:nvSpPr>
          <p:cNvPr id="59" name="TextBox 58"/>
          <p:cNvSpPr txBox="1"/>
          <p:nvPr/>
        </p:nvSpPr>
        <p:spPr>
          <a:xfrm>
            <a:off x="5728582" y="5368029"/>
            <a:ext cx="673582" cy="213456"/>
          </a:xfrm>
          <a:prstGeom prst="rect">
            <a:avLst/>
          </a:prstGeom>
          <a:noFill/>
        </p:spPr>
        <p:txBody>
          <a:bodyPr wrap="none" rtlCol="0">
            <a:spAutoFit/>
          </a:bodyPr>
          <a:lstStyle/>
          <a:p>
            <a:pPr algn="ctr"/>
            <a:r>
              <a:rPr lang="en-US" altLang="zh-CN" sz="787">
                <a:solidFill>
                  <a:srgbClr val="FF0000"/>
                </a:solidFill>
              </a:rPr>
              <a:t>(</a:t>
            </a:r>
            <a:r>
              <a:rPr lang="en-US" altLang="zh-CN" sz="787" dirty="0">
                <a:solidFill>
                  <a:srgbClr val="FF0000"/>
                </a:solidFill>
              </a:rPr>
              <a:t>Citizens)</a:t>
            </a:r>
          </a:p>
        </p:txBody>
      </p:sp>
      <p:pic>
        <p:nvPicPr>
          <p:cNvPr id="63" name="Picture 6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827962" y="1925744"/>
            <a:ext cx="609596" cy="975354"/>
          </a:xfrm>
          <a:prstGeom prst="rect">
            <a:avLst/>
          </a:prstGeom>
        </p:spPr>
      </p:pic>
      <p:grpSp>
        <p:nvGrpSpPr>
          <p:cNvPr id="86" name="Group 85"/>
          <p:cNvGrpSpPr/>
          <p:nvPr/>
        </p:nvGrpSpPr>
        <p:grpSpPr>
          <a:xfrm>
            <a:off x="3713379" y="4388391"/>
            <a:ext cx="713638" cy="532638"/>
            <a:chOff x="5478692" y="4500919"/>
            <a:chExt cx="1673285" cy="1288672"/>
          </a:xfrm>
        </p:grpSpPr>
        <p:pic>
          <p:nvPicPr>
            <p:cNvPr id="87" name="Picture 8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75285" y="4912899"/>
              <a:ext cx="876692" cy="876692"/>
            </a:xfrm>
            <a:prstGeom prst="rect">
              <a:avLst/>
            </a:prstGeom>
          </p:spPr>
        </p:pic>
        <p:pic>
          <p:nvPicPr>
            <p:cNvPr id="88" name="Picture 87"/>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78692" y="4500919"/>
              <a:ext cx="1104716" cy="1104717"/>
            </a:xfrm>
            <a:prstGeom prst="rect">
              <a:avLst/>
            </a:prstGeom>
          </p:spPr>
        </p:pic>
      </p:grpSp>
      <p:sp>
        <p:nvSpPr>
          <p:cNvPr id="94" name="Can 93"/>
          <p:cNvSpPr/>
          <p:nvPr/>
        </p:nvSpPr>
        <p:spPr>
          <a:xfrm>
            <a:off x="6993455" y="3442473"/>
            <a:ext cx="878034" cy="434016"/>
          </a:xfrm>
          <a:prstGeom prst="can">
            <a:avLst/>
          </a:prstGeom>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825" dirty="0"/>
              <a:t>Common</a:t>
            </a:r>
            <a:r>
              <a:rPr lang="zh-CN" altLang="en-US" sz="825" dirty="0"/>
              <a:t> </a:t>
            </a:r>
            <a:r>
              <a:rPr lang="en-US" altLang="zh-CN" sz="825" dirty="0"/>
              <a:t>Data</a:t>
            </a:r>
            <a:r>
              <a:rPr lang="zh-CN" altLang="en-US" sz="825" dirty="0"/>
              <a:t> </a:t>
            </a:r>
            <a:r>
              <a:rPr lang="en-US" altLang="zh-CN" sz="825" dirty="0"/>
              <a:t>for</a:t>
            </a:r>
            <a:r>
              <a:rPr lang="zh-CN" altLang="en-US" sz="825" dirty="0"/>
              <a:t> </a:t>
            </a:r>
            <a:r>
              <a:rPr lang="en-US" altLang="zh-CN" sz="825" dirty="0"/>
              <a:t>Sharing</a:t>
            </a:r>
            <a:endParaRPr lang="en-US" sz="825" dirty="0"/>
          </a:p>
        </p:txBody>
      </p:sp>
      <p:cxnSp>
        <p:nvCxnSpPr>
          <p:cNvPr id="96" name="Straight Connector 95"/>
          <p:cNvCxnSpPr/>
          <p:nvPr/>
        </p:nvCxnSpPr>
        <p:spPr>
          <a:xfrm flipV="1">
            <a:off x="5424469" y="3719303"/>
            <a:ext cx="1559057" cy="402371"/>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7871489" y="3719303"/>
            <a:ext cx="1439028" cy="397998"/>
          </a:xfrm>
          <a:prstGeom prst="line">
            <a:avLst/>
          </a:prstGeom>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7230903" y="3058369"/>
            <a:ext cx="456066" cy="383028"/>
            <a:chOff x="9091661" y="4327898"/>
            <a:chExt cx="618473" cy="570510"/>
          </a:xfrm>
        </p:grpSpPr>
        <p:sp>
          <p:nvSpPr>
            <p:cNvPr id="103" name="Down Arrow 102"/>
            <p:cNvSpPr/>
            <p:nvPr/>
          </p:nvSpPr>
          <p:spPr>
            <a:xfrm>
              <a:off x="9287360" y="4529816"/>
              <a:ext cx="422774" cy="368592"/>
            </a:xfrm>
            <a:prstGeom prst="downArrow">
              <a:avLst/>
            </a:prstGeom>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4" name="Down Arrow 103"/>
            <p:cNvSpPr/>
            <p:nvPr/>
          </p:nvSpPr>
          <p:spPr>
            <a:xfrm flipH="1" flipV="1">
              <a:off x="9091661" y="4327898"/>
              <a:ext cx="422774" cy="368592"/>
            </a:xfrm>
            <a:prstGeom prst="downArrow">
              <a:avLst/>
            </a:prstGeom>
            <a:ln>
              <a:solidFill>
                <a:schemeClr val="bg1">
                  <a:lumMod val="50000"/>
                </a:schemeClr>
              </a:solidFill>
            </a:ln>
            <a:effectLst>
              <a:outerShdw blurRad="50800" dist="38100" dir="13500000" algn="b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6" name="TextBox 105"/>
          <p:cNvSpPr txBox="1"/>
          <p:nvPr/>
        </p:nvSpPr>
        <p:spPr>
          <a:xfrm>
            <a:off x="6368679" y="3947191"/>
            <a:ext cx="2151551" cy="230832"/>
          </a:xfrm>
          <a:prstGeom prst="rect">
            <a:avLst/>
          </a:prstGeom>
          <a:noFill/>
        </p:spPr>
        <p:txBody>
          <a:bodyPr wrap="none" rtlCol="0">
            <a:spAutoFit/>
          </a:bodyPr>
          <a:lstStyle/>
          <a:p>
            <a:pPr algn="ctr"/>
            <a:r>
              <a:rPr lang="en-US" altLang="zh-CN" sz="900" b="1" dirty="0"/>
              <a:t>Need</a:t>
            </a:r>
            <a:r>
              <a:rPr lang="zh-CN" altLang="en-US" sz="900" b="1" dirty="0"/>
              <a:t> </a:t>
            </a:r>
            <a:r>
              <a:rPr lang="en-US" altLang="zh-CN" sz="900" b="1" dirty="0"/>
              <a:t>for</a:t>
            </a:r>
            <a:r>
              <a:rPr lang="zh-CN" altLang="en-US" sz="900" b="1" dirty="0"/>
              <a:t> </a:t>
            </a:r>
            <a:r>
              <a:rPr lang="en-US" altLang="zh-CN" sz="900" b="1" dirty="0"/>
              <a:t>Data Standardization</a:t>
            </a:r>
            <a:endParaRPr lang="en-US" sz="900" b="1" dirty="0"/>
          </a:p>
        </p:txBody>
      </p:sp>
      <p:sp>
        <p:nvSpPr>
          <p:cNvPr id="107" name="TextBox 106"/>
          <p:cNvSpPr txBox="1"/>
          <p:nvPr/>
        </p:nvSpPr>
        <p:spPr>
          <a:xfrm>
            <a:off x="6457966" y="2489543"/>
            <a:ext cx="2204450" cy="276999"/>
          </a:xfrm>
          <a:prstGeom prst="rect">
            <a:avLst/>
          </a:prstGeom>
          <a:noFill/>
        </p:spPr>
        <p:txBody>
          <a:bodyPr wrap="none" rtlCol="0">
            <a:spAutoFit/>
          </a:bodyPr>
          <a:lstStyle/>
          <a:p>
            <a:pPr algn="ctr"/>
            <a:r>
              <a:rPr lang="en-US" altLang="zh-CN" sz="1200" b="1" dirty="0">
                <a:solidFill>
                  <a:srgbClr val="C00000"/>
                </a:solidFill>
                <a:effectLst>
                  <a:glow rad="63500">
                    <a:schemeClr val="accent2">
                      <a:satMod val="175000"/>
                      <a:alpha val="40000"/>
                    </a:schemeClr>
                  </a:glow>
                </a:effectLst>
              </a:rPr>
              <a:t>Economic</a:t>
            </a:r>
            <a:r>
              <a:rPr lang="zh-CN" altLang="en-US" sz="1200" b="1" dirty="0">
                <a:solidFill>
                  <a:srgbClr val="C00000"/>
                </a:solidFill>
                <a:effectLst>
                  <a:glow rad="63500">
                    <a:schemeClr val="accent2">
                      <a:satMod val="175000"/>
                      <a:alpha val="40000"/>
                    </a:schemeClr>
                  </a:glow>
                </a:effectLst>
              </a:rPr>
              <a:t> </a:t>
            </a:r>
            <a:r>
              <a:rPr lang="en-US" altLang="zh-CN" sz="1200" b="1" dirty="0">
                <a:solidFill>
                  <a:srgbClr val="C00000"/>
                </a:solidFill>
                <a:effectLst>
                  <a:glow rad="63500">
                    <a:schemeClr val="accent2">
                      <a:satMod val="175000"/>
                      <a:alpha val="40000"/>
                    </a:schemeClr>
                  </a:glow>
                </a:effectLst>
              </a:rPr>
              <a:t>Development</a:t>
            </a:r>
            <a:endParaRPr lang="en-US" sz="1200" b="1" dirty="0">
              <a:solidFill>
                <a:srgbClr val="C00000"/>
              </a:solidFill>
              <a:effectLst>
                <a:glow rad="63500">
                  <a:schemeClr val="accent2">
                    <a:satMod val="175000"/>
                    <a:alpha val="40000"/>
                  </a:schemeClr>
                </a:glow>
              </a:effectLst>
            </a:endParaRPr>
          </a:p>
        </p:txBody>
      </p:sp>
      <p:sp>
        <p:nvSpPr>
          <p:cNvPr id="112" name="TextBox 111"/>
          <p:cNvSpPr txBox="1"/>
          <p:nvPr/>
        </p:nvSpPr>
        <p:spPr>
          <a:xfrm>
            <a:off x="2077690" y="4535616"/>
            <a:ext cx="1486305" cy="461665"/>
          </a:xfrm>
          <a:prstGeom prst="rect">
            <a:avLst/>
          </a:prstGeom>
          <a:noFill/>
        </p:spPr>
        <p:txBody>
          <a:bodyPr wrap="none" rtlCol="0">
            <a:spAutoFit/>
          </a:bodyPr>
          <a:lstStyle/>
          <a:p>
            <a:pPr algn="ctr"/>
            <a:r>
              <a:rPr lang="en-US" altLang="zh-CN" sz="1200" b="1" dirty="0">
                <a:solidFill>
                  <a:schemeClr val="accent2"/>
                </a:solidFill>
              </a:rPr>
              <a:t>Governance</a:t>
            </a:r>
          </a:p>
          <a:p>
            <a:pPr algn="ctr"/>
            <a:r>
              <a:rPr lang="en-US" altLang="zh-CN" sz="1200" b="1" dirty="0">
                <a:solidFill>
                  <a:schemeClr val="accent2"/>
                </a:solidFill>
              </a:rPr>
              <a:t>&amp;</a:t>
            </a:r>
            <a:r>
              <a:rPr lang="zh-CN" altLang="en-US" sz="1200" b="1" dirty="0">
                <a:solidFill>
                  <a:schemeClr val="accent2"/>
                </a:solidFill>
              </a:rPr>
              <a:t> </a:t>
            </a:r>
            <a:r>
              <a:rPr lang="en-US" altLang="zh-CN" sz="1200" b="1" dirty="0">
                <a:solidFill>
                  <a:schemeClr val="accent2"/>
                </a:solidFill>
              </a:rPr>
              <a:t>Management</a:t>
            </a:r>
            <a:endParaRPr lang="en-US" sz="1050" b="1" dirty="0">
              <a:solidFill>
                <a:schemeClr val="accent2"/>
              </a:solidFill>
            </a:endParaRPr>
          </a:p>
        </p:txBody>
      </p:sp>
      <p:sp>
        <p:nvSpPr>
          <p:cNvPr id="113" name="TextBox 112"/>
          <p:cNvSpPr txBox="1"/>
          <p:nvPr/>
        </p:nvSpPr>
        <p:spPr>
          <a:xfrm>
            <a:off x="5792794" y="3032716"/>
            <a:ext cx="1198426" cy="577081"/>
          </a:xfrm>
          <a:prstGeom prst="rect">
            <a:avLst/>
          </a:prstGeom>
          <a:noFill/>
        </p:spPr>
        <p:txBody>
          <a:bodyPr wrap="square" rtlCol="0">
            <a:spAutoFit/>
          </a:bodyPr>
          <a:lstStyle/>
          <a:p>
            <a:pPr algn="ctr"/>
            <a:r>
              <a:rPr lang="en-US" altLang="zh-CN" sz="900" b="1" dirty="0">
                <a:solidFill>
                  <a:schemeClr val="accent6">
                    <a:lumMod val="75000"/>
                  </a:schemeClr>
                </a:solidFill>
              </a:rPr>
              <a:t>2. Processes</a:t>
            </a:r>
          </a:p>
          <a:p>
            <a:pPr algn="ctr"/>
            <a:r>
              <a:rPr lang="en-US" sz="750" dirty="0">
                <a:solidFill>
                  <a:schemeClr val="accent6">
                    <a:lumMod val="75000"/>
                  </a:schemeClr>
                </a:solidFill>
              </a:rPr>
              <a:t>(Outcome-focused</a:t>
            </a:r>
          </a:p>
          <a:p>
            <a:pPr algn="ctr"/>
            <a:r>
              <a:rPr lang="en-US" sz="750" dirty="0">
                <a:solidFill>
                  <a:schemeClr val="accent6">
                    <a:lumMod val="75000"/>
                  </a:schemeClr>
                </a:solidFill>
              </a:rPr>
              <a:t>Simplicity &amp; Automation)</a:t>
            </a:r>
          </a:p>
        </p:txBody>
      </p:sp>
      <p:sp>
        <p:nvSpPr>
          <p:cNvPr id="114" name="TextBox 113"/>
          <p:cNvSpPr txBox="1"/>
          <p:nvPr/>
        </p:nvSpPr>
        <p:spPr>
          <a:xfrm>
            <a:off x="7783546" y="3427991"/>
            <a:ext cx="1247457" cy="346249"/>
          </a:xfrm>
          <a:prstGeom prst="rect">
            <a:avLst/>
          </a:prstGeom>
          <a:noFill/>
        </p:spPr>
        <p:txBody>
          <a:bodyPr wrap="none" rtlCol="0">
            <a:spAutoFit/>
          </a:bodyPr>
          <a:lstStyle/>
          <a:p>
            <a:pPr algn="ctr"/>
            <a:r>
              <a:rPr lang="en-US" altLang="zh-CN" sz="900" b="1" dirty="0">
                <a:solidFill>
                  <a:schemeClr val="accent6">
                    <a:lumMod val="75000"/>
                  </a:schemeClr>
                </a:solidFill>
              </a:rPr>
              <a:t>3.</a:t>
            </a:r>
            <a:r>
              <a:rPr lang="zh-CN" altLang="en-US" sz="900" b="1" dirty="0">
                <a:solidFill>
                  <a:schemeClr val="accent6">
                    <a:lumMod val="75000"/>
                  </a:schemeClr>
                </a:solidFill>
              </a:rPr>
              <a:t> </a:t>
            </a:r>
            <a:r>
              <a:rPr lang="en-US" altLang="zh-CN" sz="900" b="1" dirty="0">
                <a:solidFill>
                  <a:schemeClr val="accent6">
                    <a:lumMod val="75000"/>
                  </a:schemeClr>
                </a:solidFill>
              </a:rPr>
              <a:t>Data</a:t>
            </a:r>
          </a:p>
          <a:p>
            <a:pPr algn="ctr"/>
            <a:r>
              <a:rPr lang="en-US" sz="750" dirty="0">
                <a:solidFill>
                  <a:schemeClr val="accent6">
                    <a:lumMod val="75000"/>
                  </a:schemeClr>
                </a:solidFill>
              </a:rPr>
              <a:t>(Control &amp; Break Silo)</a:t>
            </a:r>
          </a:p>
        </p:txBody>
      </p:sp>
      <p:pic>
        <p:nvPicPr>
          <p:cNvPr id="115" name="Picture 114"/>
          <p:cNvPicPr>
            <a:picLocks noChangeAspect="1"/>
          </p:cNvPicPr>
          <p:nvPr/>
        </p:nvPicPr>
        <p:blipFill>
          <a:blip r:embed="rId1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338897" y="4710290"/>
            <a:ext cx="876710" cy="902498"/>
          </a:xfrm>
          <a:prstGeom prst="rect">
            <a:avLst/>
          </a:prstGeom>
        </p:spPr>
      </p:pic>
      <p:sp>
        <p:nvSpPr>
          <p:cNvPr id="116" name="TextBox 115"/>
          <p:cNvSpPr txBox="1"/>
          <p:nvPr/>
        </p:nvSpPr>
        <p:spPr>
          <a:xfrm>
            <a:off x="2107086" y="5360645"/>
            <a:ext cx="1342034" cy="346249"/>
          </a:xfrm>
          <a:prstGeom prst="rect">
            <a:avLst/>
          </a:prstGeom>
          <a:noFill/>
        </p:spPr>
        <p:txBody>
          <a:bodyPr wrap="none" rtlCol="0">
            <a:spAutoFit/>
          </a:bodyPr>
          <a:lstStyle/>
          <a:p>
            <a:pPr algn="ctr"/>
            <a:r>
              <a:rPr lang="en-US" altLang="zh-CN" sz="900" b="1" dirty="0">
                <a:solidFill>
                  <a:schemeClr val="accent6">
                    <a:lumMod val="75000"/>
                  </a:schemeClr>
                </a:solidFill>
              </a:rPr>
              <a:t>1.</a:t>
            </a:r>
            <a:r>
              <a:rPr lang="zh-CN" altLang="en-US" sz="900" b="1" dirty="0">
                <a:solidFill>
                  <a:schemeClr val="accent6">
                    <a:lumMod val="75000"/>
                  </a:schemeClr>
                </a:solidFill>
              </a:rPr>
              <a:t> </a:t>
            </a:r>
            <a:r>
              <a:rPr lang="en-US" altLang="zh-CN" sz="900" b="1" dirty="0">
                <a:solidFill>
                  <a:schemeClr val="accent6">
                    <a:lumMod val="75000"/>
                  </a:schemeClr>
                </a:solidFill>
              </a:rPr>
              <a:t>People</a:t>
            </a:r>
          </a:p>
          <a:p>
            <a:pPr algn="ctr"/>
            <a:r>
              <a:rPr lang="zh-CN" altLang="en-US" sz="750" dirty="0">
                <a:solidFill>
                  <a:schemeClr val="accent6">
                    <a:lumMod val="75000"/>
                  </a:schemeClr>
                </a:solidFill>
              </a:rPr>
              <a:t>（</a:t>
            </a:r>
            <a:r>
              <a:rPr lang="en-US" altLang="zh-CN" sz="750" dirty="0">
                <a:solidFill>
                  <a:schemeClr val="accent6">
                    <a:lumMod val="75000"/>
                  </a:schemeClr>
                </a:solidFill>
              </a:rPr>
              <a:t>Stakeholder-Centric</a:t>
            </a:r>
            <a:r>
              <a:rPr lang="zh-CN" altLang="en-US" sz="750" dirty="0">
                <a:solidFill>
                  <a:schemeClr val="accent6">
                    <a:lumMod val="75000"/>
                  </a:schemeClr>
                </a:solidFill>
              </a:rPr>
              <a:t>）</a:t>
            </a:r>
            <a:endParaRPr lang="en-US" altLang="zh-CN" sz="750" dirty="0">
              <a:solidFill>
                <a:schemeClr val="accent6">
                  <a:lumMod val="75000"/>
                </a:schemeClr>
              </a:solidFill>
            </a:endParaRPr>
          </a:p>
        </p:txBody>
      </p:sp>
      <p:pic>
        <p:nvPicPr>
          <p:cNvPr id="118" name="Picture 117"/>
          <p:cNvPicPr>
            <a:picLocks noChangeAspect="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86702" y="2865665"/>
            <a:ext cx="264302" cy="260778"/>
          </a:xfrm>
          <a:prstGeom prst="rect">
            <a:avLst/>
          </a:prstGeom>
        </p:spPr>
      </p:pic>
      <p:pic>
        <p:nvPicPr>
          <p:cNvPr id="2" name="Picture 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404530" y="4121327"/>
            <a:ext cx="3905986" cy="1021887"/>
          </a:xfrm>
          <a:prstGeom prst="rect">
            <a:avLst/>
          </a:prstGeom>
        </p:spPr>
      </p:pic>
      <p:sp>
        <p:nvSpPr>
          <p:cNvPr id="6" name="Rectangle 5"/>
          <p:cNvSpPr/>
          <p:nvPr/>
        </p:nvSpPr>
        <p:spPr>
          <a:xfrm>
            <a:off x="5577654" y="5130069"/>
            <a:ext cx="997389" cy="323165"/>
          </a:xfrm>
          <a:prstGeom prst="rect">
            <a:avLst/>
          </a:prstGeom>
        </p:spPr>
        <p:txBody>
          <a:bodyPr wrap="none">
            <a:spAutoFit/>
          </a:bodyPr>
          <a:lstStyle/>
          <a:p>
            <a:pPr algn="ctr"/>
            <a:r>
              <a:rPr lang="en-US" sz="750" dirty="0"/>
              <a:t>Managing People</a:t>
            </a:r>
          </a:p>
          <a:p>
            <a:pPr algn="ctr"/>
            <a:r>
              <a:rPr lang="en-US" sz="750" dirty="0"/>
              <a:t>National Data</a:t>
            </a:r>
          </a:p>
        </p:txBody>
      </p:sp>
      <p:sp>
        <p:nvSpPr>
          <p:cNvPr id="65" name="Rectangle 64"/>
          <p:cNvSpPr/>
          <p:nvPr/>
        </p:nvSpPr>
        <p:spPr>
          <a:xfrm>
            <a:off x="6946221" y="5130069"/>
            <a:ext cx="912430" cy="323165"/>
          </a:xfrm>
          <a:prstGeom prst="rect">
            <a:avLst/>
          </a:prstGeom>
        </p:spPr>
        <p:txBody>
          <a:bodyPr wrap="none">
            <a:spAutoFit/>
          </a:bodyPr>
          <a:lstStyle/>
          <a:p>
            <a:pPr algn="ctr"/>
            <a:r>
              <a:rPr lang="en-US" sz="750" dirty="0"/>
              <a:t>Managing Land</a:t>
            </a:r>
          </a:p>
          <a:p>
            <a:pPr algn="ctr"/>
            <a:r>
              <a:rPr lang="en-US" sz="750" dirty="0"/>
              <a:t>National Data</a:t>
            </a:r>
          </a:p>
        </p:txBody>
      </p:sp>
      <p:sp>
        <p:nvSpPr>
          <p:cNvPr id="66" name="Rectangle 65"/>
          <p:cNvSpPr/>
          <p:nvPr/>
        </p:nvSpPr>
        <p:spPr>
          <a:xfrm>
            <a:off x="7941237" y="5130069"/>
            <a:ext cx="1359668" cy="323165"/>
          </a:xfrm>
          <a:prstGeom prst="rect">
            <a:avLst/>
          </a:prstGeom>
        </p:spPr>
        <p:txBody>
          <a:bodyPr wrap="none">
            <a:spAutoFit/>
          </a:bodyPr>
          <a:lstStyle/>
          <a:p>
            <a:pPr algn="ctr"/>
            <a:r>
              <a:rPr lang="en-US" sz="750" dirty="0"/>
              <a:t>Managing Establishment</a:t>
            </a:r>
          </a:p>
          <a:p>
            <a:pPr algn="ctr"/>
            <a:r>
              <a:rPr lang="en-US" sz="750" dirty="0"/>
              <a:t>National Data</a:t>
            </a:r>
          </a:p>
        </p:txBody>
      </p:sp>
      <p:sp>
        <p:nvSpPr>
          <p:cNvPr id="67" name="TextBox 66"/>
          <p:cNvSpPr txBox="1"/>
          <p:nvPr/>
        </p:nvSpPr>
        <p:spPr>
          <a:xfrm>
            <a:off x="5525863" y="1607890"/>
            <a:ext cx="1213794" cy="346249"/>
          </a:xfrm>
          <a:prstGeom prst="rect">
            <a:avLst/>
          </a:prstGeom>
          <a:noFill/>
        </p:spPr>
        <p:txBody>
          <a:bodyPr wrap="none" rtlCol="0">
            <a:spAutoFit/>
          </a:bodyPr>
          <a:lstStyle/>
          <a:p>
            <a:pPr algn="ctr"/>
            <a:r>
              <a:rPr lang="en-US" altLang="zh-CN" sz="825" dirty="0"/>
              <a:t>Public-Private</a:t>
            </a:r>
          </a:p>
          <a:p>
            <a:pPr algn="ctr"/>
            <a:r>
              <a:rPr lang="en-US" altLang="zh-CN" sz="825" dirty="0"/>
              <a:t>Cross Collaboration</a:t>
            </a:r>
            <a:endParaRPr lang="en-US" sz="825" dirty="0"/>
          </a:p>
        </p:txBody>
      </p:sp>
      <p:sp>
        <p:nvSpPr>
          <p:cNvPr id="69" name="TextBox 68"/>
          <p:cNvSpPr txBox="1"/>
          <p:nvPr/>
        </p:nvSpPr>
        <p:spPr>
          <a:xfrm>
            <a:off x="4333455" y="5275719"/>
            <a:ext cx="1071127" cy="253916"/>
          </a:xfrm>
          <a:prstGeom prst="rect">
            <a:avLst/>
          </a:prstGeom>
          <a:noFill/>
        </p:spPr>
        <p:txBody>
          <a:bodyPr wrap="none" rtlCol="0">
            <a:spAutoFit/>
          </a:bodyPr>
          <a:lstStyle/>
          <a:p>
            <a:pPr algn="ctr"/>
            <a:r>
              <a:rPr lang="en-US" altLang="zh-CN" sz="1050">
                <a:solidFill>
                  <a:srgbClr val="FF0000"/>
                </a:solidFill>
              </a:rPr>
              <a:t>Identification</a:t>
            </a:r>
            <a:endParaRPr lang="en-US" sz="1050" dirty="0">
              <a:solidFill>
                <a:srgbClr val="FF0000"/>
              </a:solidFill>
            </a:endParaRPr>
          </a:p>
        </p:txBody>
      </p:sp>
      <p:sp>
        <p:nvSpPr>
          <p:cNvPr id="70" name="TextBox 69"/>
          <p:cNvSpPr txBox="1"/>
          <p:nvPr/>
        </p:nvSpPr>
        <p:spPr>
          <a:xfrm>
            <a:off x="2352661" y="3145393"/>
            <a:ext cx="971482" cy="415498"/>
          </a:xfrm>
          <a:prstGeom prst="rect">
            <a:avLst/>
          </a:prstGeom>
          <a:noFill/>
        </p:spPr>
        <p:txBody>
          <a:bodyPr wrap="square" rtlCol="0">
            <a:spAutoFit/>
          </a:bodyPr>
          <a:lstStyle/>
          <a:p>
            <a:pPr algn="ctr"/>
            <a:r>
              <a:rPr lang="en-US" altLang="zh-CN" sz="1050" b="1">
                <a:solidFill>
                  <a:srgbClr val="0070C0"/>
                </a:solidFill>
              </a:rPr>
              <a:t>Public</a:t>
            </a:r>
            <a:r>
              <a:rPr lang="en-US" altLang="zh-CN" sz="1050" b="1" dirty="0">
                <a:solidFill>
                  <a:srgbClr val="0070C0"/>
                </a:solidFill>
              </a:rPr>
              <a:t> </a:t>
            </a:r>
            <a:r>
              <a:rPr lang="en-US" altLang="zh-CN" sz="1050" b="1">
                <a:solidFill>
                  <a:srgbClr val="0070C0"/>
                </a:solidFill>
              </a:rPr>
              <a:t>Policies</a:t>
            </a:r>
            <a:endParaRPr lang="en-US" sz="1050" b="1" dirty="0">
              <a:solidFill>
                <a:srgbClr val="0070C0"/>
              </a:solidFill>
            </a:endParaRPr>
          </a:p>
        </p:txBody>
      </p:sp>
      <p:pic>
        <p:nvPicPr>
          <p:cNvPr id="71" name="Picture 70"/>
          <p:cNvPicPr>
            <a:picLocks noChangeAspect="1"/>
          </p:cNvPicPr>
          <p:nvPr/>
        </p:nvPicPr>
        <p:blipFill>
          <a:blip r:embed="rId4" cstate="email">
            <a:clrChange>
              <a:clrFrom>
                <a:srgbClr val="F3F3F3"/>
              </a:clrFrom>
              <a:clrTo>
                <a:srgbClr val="F3F3F3">
                  <a:alpha val="0"/>
                </a:srgbClr>
              </a:clrTo>
            </a:clrChange>
            <a:alphaModFix amt="50000"/>
            <a:extLst>
              <a:ext uri="{28A0092B-C50C-407E-A947-70E740481C1C}">
                <a14:useLocalDpi xmlns:a14="http://schemas.microsoft.com/office/drawing/2010/main"/>
              </a:ext>
            </a:extLst>
          </a:blip>
          <a:stretch>
            <a:fillRect/>
          </a:stretch>
        </p:blipFill>
        <p:spPr>
          <a:xfrm>
            <a:off x="812227" y="2126334"/>
            <a:ext cx="356291" cy="356291"/>
          </a:xfrm>
          <a:prstGeom prst="rect">
            <a:avLst/>
          </a:prstGeom>
        </p:spPr>
      </p:pic>
      <p:sp>
        <p:nvSpPr>
          <p:cNvPr id="72" name="TextBox 71"/>
          <p:cNvSpPr txBox="1"/>
          <p:nvPr/>
        </p:nvSpPr>
        <p:spPr>
          <a:xfrm>
            <a:off x="743203" y="2074643"/>
            <a:ext cx="1329210" cy="461665"/>
          </a:xfrm>
          <a:prstGeom prst="rect">
            <a:avLst/>
          </a:prstGeom>
          <a:noFill/>
        </p:spPr>
        <p:txBody>
          <a:bodyPr wrap="none" rtlCol="0">
            <a:spAutoFit/>
          </a:bodyPr>
          <a:lstStyle/>
          <a:p>
            <a:pPr algn="ctr"/>
            <a:r>
              <a:rPr lang="en-US" altLang="zh-CN" sz="1200" b="1" dirty="0">
                <a:solidFill>
                  <a:srgbClr val="C00000"/>
                </a:solidFill>
                <a:effectLst>
                  <a:glow rad="63500">
                    <a:schemeClr val="accent2">
                      <a:satMod val="175000"/>
                      <a:alpha val="40000"/>
                    </a:schemeClr>
                  </a:glow>
                </a:effectLst>
              </a:rPr>
              <a:t>Social </a:t>
            </a:r>
          </a:p>
          <a:p>
            <a:pPr algn="ctr"/>
            <a:r>
              <a:rPr lang="en-US" altLang="zh-CN" sz="1200" b="1" dirty="0">
                <a:solidFill>
                  <a:srgbClr val="C00000"/>
                </a:solidFill>
                <a:effectLst>
                  <a:glow rad="63500">
                    <a:schemeClr val="accent2">
                      <a:satMod val="175000"/>
                      <a:alpha val="40000"/>
                    </a:schemeClr>
                  </a:glow>
                </a:effectLst>
              </a:rPr>
              <a:t>Development</a:t>
            </a:r>
            <a:endParaRPr lang="en-US" sz="1200" b="1" dirty="0">
              <a:solidFill>
                <a:srgbClr val="C00000"/>
              </a:solidFill>
              <a:effectLst>
                <a:glow rad="63500">
                  <a:schemeClr val="accent2">
                    <a:satMod val="175000"/>
                    <a:alpha val="40000"/>
                  </a:schemeClr>
                </a:glow>
              </a:effectLst>
            </a:endParaRPr>
          </a:p>
        </p:txBody>
      </p:sp>
      <p:sp>
        <p:nvSpPr>
          <p:cNvPr id="7" name="TextBox 6"/>
          <p:cNvSpPr txBox="1"/>
          <p:nvPr/>
        </p:nvSpPr>
        <p:spPr>
          <a:xfrm>
            <a:off x="11109158" y="3877176"/>
            <a:ext cx="184731" cy="369332"/>
          </a:xfrm>
          <a:prstGeom prst="rect">
            <a:avLst/>
          </a:prstGeom>
          <a:noFill/>
        </p:spPr>
        <p:txBody>
          <a:bodyPr wrap="none" rtlCol="0">
            <a:spAutoFit/>
          </a:bodyPr>
          <a:lstStyle/>
          <a:p>
            <a:endParaRPr lang="en-US" dirty="0"/>
          </a:p>
        </p:txBody>
      </p:sp>
      <p:sp>
        <p:nvSpPr>
          <p:cNvPr id="68" name="Title 7"/>
          <p:cNvSpPr>
            <a:spLocks noGrp="1"/>
          </p:cNvSpPr>
          <p:nvPr>
            <p:ph type="title"/>
          </p:nvPr>
        </p:nvSpPr>
        <p:spPr/>
        <p:txBody>
          <a:bodyPr>
            <a:noAutofit/>
          </a:bodyPr>
          <a:lstStyle/>
          <a:p>
            <a:r>
              <a:rPr lang="en-US" dirty="0"/>
              <a:t>Greater Efficiency for Public Services</a:t>
            </a:r>
          </a:p>
          <a:p>
            <a:r>
              <a:rPr lang="en-US" sz="2600" b="0" dirty="0"/>
              <a:t>- Three National Data Hubs</a:t>
            </a:r>
            <a:endParaRPr lang="en-US" sz="1900" b="0" dirty="0"/>
          </a:p>
        </p:txBody>
      </p:sp>
      <p:sp>
        <p:nvSpPr>
          <p:cNvPr id="12" name="Date Placeholder 11"/>
          <p:cNvSpPr>
            <a:spLocks noGrp="1"/>
          </p:cNvSpPr>
          <p:nvPr>
            <p:ph type="dt" sz="half" idx="10"/>
          </p:nvPr>
        </p:nvSpPr>
        <p:spPr/>
        <p:txBody>
          <a:bodyPr/>
          <a:lstStyle/>
          <a:p>
            <a:pPr>
              <a:defRPr/>
            </a:pPr>
            <a:r>
              <a:rPr lang="en-US"/>
              <a:t>Version 1.0</a:t>
            </a:r>
          </a:p>
        </p:txBody>
      </p:sp>
      <p:sp>
        <p:nvSpPr>
          <p:cNvPr id="15" name="Footer Placeholder 14"/>
          <p:cNvSpPr>
            <a:spLocks noGrp="1"/>
          </p:cNvSpPr>
          <p:nvPr>
            <p:ph type="ftr" sz="quarter" idx="11"/>
          </p:nvPr>
        </p:nvSpPr>
        <p:spPr/>
        <p:txBody>
          <a:bodyPr/>
          <a:lstStyle/>
          <a:p>
            <a:r>
              <a:rPr lang="en-US"/>
              <a:t>Copyright ©Tan Kim Leng                                           CONFIDENTIAL                </a:t>
            </a:r>
            <a:endParaRPr lang="en-US" dirty="0"/>
          </a:p>
        </p:txBody>
      </p:sp>
      <p:sp>
        <p:nvSpPr>
          <p:cNvPr id="17" name="Slide Number Placeholder 16">
            <a:extLst>
              <a:ext uri="{FF2B5EF4-FFF2-40B4-BE49-F238E27FC236}">
                <a16:creationId xmlns:a16="http://schemas.microsoft.com/office/drawing/2014/main" id="{C1FFF091-309E-4389-8DCF-83E19953D830}"/>
              </a:ext>
            </a:extLst>
          </p:cNvPr>
          <p:cNvSpPr>
            <a:spLocks noGrp="1"/>
          </p:cNvSpPr>
          <p:nvPr>
            <p:ph type="sldNum" sz="quarter" idx="12"/>
          </p:nvPr>
        </p:nvSpPr>
        <p:spPr/>
        <p:txBody>
          <a:bodyPr/>
          <a:lstStyle/>
          <a:p>
            <a:r>
              <a:rPr lang="en-US"/>
              <a:t>Slide </a:t>
            </a:r>
            <a:fld id="{D3005AB5-6C77-43A4-87A5-B8A35F5CD4B4}" type="slidenum">
              <a:rPr lang="en-US" smtClean="0"/>
              <a:pPr/>
              <a:t>7</a:t>
            </a:fld>
            <a:endParaRPr lang="en-US" dirty="0"/>
          </a:p>
        </p:txBody>
      </p:sp>
    </p:spTree>
    <p:extLst>
      <p:ext uri="{BB962C8B-B14F-4D97-AF65-F5344CB8AC3E}">
        <p14:creationId xmlns:p14="http://schemas.microsoft.com/office/powerpoint/2010/main" val="986745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85EDAB40-6D30-2F03-32C7-E2262E7D314B}"/>
              </a:ext>
            </a:extLst>
          </p:cNvPr>
          <p:cNvSpPr>
            <a:spLocks noGrp="1"/>
          </p:cNvSpPr>
          <p:nvPr>
            <p:ph type="title"/>
          </p:nvPr>
        </p:nvSpPr>
        <p:spPr/>
        <p:txBody>
          <a:bodyPr>
            <a:normAutofit fontScale="90000"/>
          </a:bodyPr>
          <a:lstStyle/>
          <a:p>
            <a:r>
              <a:rPr lang="en-US" dirty="0"/>
              <a:t>Land Data Sharing Evolution Over the Years</a:t>
            </a:r>
            <a:endParaRPr lang="en-SG" dirty="0"/>
          </a:p>
        </p:txBody>
      </p:sp>
      <p:sp>
        <p:nvSpPr>
          <p:cNvPr id="8" name="TextBox 7"/>
          <p:cNvSpPr txBox="1"/>
          <p:nvPr/>
        </p:nvSpPr>
        <p:spPr>
          <a:xfrm>
            <a:off x="6645218" y="5760045"/>
            <a:ext cx="2431574" cy="492443"/>
          </a:xfrm>
          <a:prstGeom prst="rect">
            <a:avLst/>
          </a:prstGeom>
          <a:noFill/>
        </p:spPr>
        <p:txBody>
          <a:bodyPr wrap="square" rtlCol="0">
            <a:spAutoFit/>
          </a:bodyPr>
          <a:lstStyle/>
          <a:p>
            <a:r>
              <a:rPr lang="en-US" sz="1300" dirty="0"/>
              <a:t>Private Sector (One Map) 2010</a:t>
            </a:r>
            <a:endParaRPr lang="en-SG" sz="1300" dirty="0"/>
          </a:p>
        </p:txBody>
      </p:sp>
      <p:grpSp>
        <p:nvGrpSpPr>
          <p:cNvPr id="6" name="Group 5"/>
          <p:cNvGrpSpPr/>
          <p:nvPr/>
        </p:nvGrpSpPr>
        <p:grpSpPr>
          <a:xfrm>
            <a:off x="7022033" y="2903971"/>
            <a:ext cx="2322691" cy="1287763"/>
            <a:chOff x="8710027" y="2929114"/>
            <a:chExt cx="2858696" cy="1584939"/>
          </a:xfrm>
        </p:grpSpPr>
        <p:pic>
          <p:nvPicPr>
            <p:cNvPr id="10" name="Picture 9"/>
            <p:cNvPicPr>
              <a:picLocks noChangeAspect="1"/>
            </p:cNvPicPr>
            <p:nvPr/>
          </p:nvPicPr>
          <p:blipFill>
            <a:blip r:embed="rId2"/>
            <a:stretch>
              <a:fillRect/>
            </a:stretch>
          </p:blipFill>
          <p:spPr>
            <a:xfrm>
              <a:off x="8710027" y="3208059"/>
              <a:ext cx="2364641" cy="1305994"/>
            </a:xfrm>
            <a:prstGeom prst="rect">
              <a:avLst/>
            </a:prstGeom>
          </p:spPr>
        </p:pic>
        <p:sp>
          <p:nvSpPr>
            <p:cNvPr id="11" name="TextBox 10"/>
            <p:cNvSpPr txBox="1"/>
            <p:nvPr/>
          </p:nvSpPr>
          <p:spPr>
            <a:xfrm>
              <a:off x="9672375" y="2929114"/>
              <a:ext cx="1896348" cy="975730"/>
            </a:xfrm>
            <a:prstGeom prst="rect">
              <a:avLst/>
            </a:prstGeom>
            <a:solidFill>
              <a:schemeClr val="bg1"/>
            </a:solidFill>
          </p:spPr>
          <p:txBody>
            <a:bodyPr wrap="square" rtlCol="0">
              <a:spAutoFit/>
            </a:bodyPr>
            <a:lstStyle/>
            <a:p>
              <a:r>
                <a:rPr lang="en-US" sz="1138" dirty="0"/>
                <a:t>Integrated Land Information Services (INLIS) - For Public</a:t>
              </a:r>
              <a:endParaRPr lang="en-SG" sz="1138" dirty="0"/>
            </a:p>
          </p:txBody>
        </p:sp>
      </p:grpSp>
      <p:grpSp>
        <p:nvGrpSpPr>
          <p:cNvPr id="12" name="Group 11"/>
          <p:cNvGrpSpPr/>
          <p:nvPr/>
        </p:nvGrpSpPr>
        <p:grpSpPr>
          <a:xfrm>
            <a:off x="3598903" y="2688147"/>
            <a:ext cx="2377790" cy="1688675"/>
            <a:chOff x="322027" y="2371583"/>
            <a:chExt cx="4231861" cy="2829034"/>
          </a:xfrm>
        </p:grpSpPr>
        <p:pic>
          <p:nvPicPr>
            <p:cNvPr id="13" name="Picture 12"/>
            <p:cNvPicPr>
              <a:picLocks noChangeAspect="1"/>
            </p:cNvPicPr>
            <p:nvPr/>
          </p:nvPicPr>
          <p:blipFill>
            <a:blip r:embed="rId3"/>
            <a:stretch>
              <a:fillRect/>
            </a:stretch>
          </p:blipFill>
          <p:spPr>
            <a:xfrm>
              <a:off x="322027" y="2371583"/>
              <a:ext cx="4231861" cy="2829034"/>
            </a:xfrm>
            <a:prstGeom prst="rect">
              <a:avLst/>
            </a:prstGeom>
          </p:spPr>
        </p:pic>
        <p:pic>
          <p:nvPicPr>
            <p:cNvPr id="14" name="Picture 13"/>
            <p:cNvPicPr>
              <a:picLocks noChangeAspect="1"/>
            </p:cNvPicPr>
            <p:nvPr/>
          </p:nvPicPr>
          <p:blipFill>
            <a:blip r:embed="rId4"/>
            <a:stretch>
              <a:fillRect/>
            </a:stretch>
          </p:blipFill>
          <p:spPr>
            <a:xfrm>
              <a:off x="1303866" y="3026469"/>
              <a:ext cx="2116667" cy="1248106"/>
            </a:xfrm>
            <a:prstGeom prst="rect">
              <a:avLst/>
            </a:prstGeom>
          </p:spPr>
        </p:pic>
      </p:grpSp>
      <p:sp>
        <p:nvSpPr>
          <p:cNvPr id="18" name="Right Arrow 17"/>
          <p:cNvSpPr/>
          <p:nvPr/>
        </p:nvSpPr>
        <p:spPr>
          <a:xfrm rot="20158363">
            <a:off x="5588925" y="2321592"/>
            <a:ext cx="524156" cy="416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Right Arrow 18"/>
          <p:cNvSpPr/>
          <p:nvPr/>
        </p:nvSpPr>
        <p:spPr>
          <a:xfrm>
            <a:off x="6175476" y="3257678"/>
            <a:ext cx="566711" cy="421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Right Arrow 19"/>
          <p:cNvSpPr/>
          <p:nvPr/>
        </p:nvSpPr>
        <p:spPr>
          <a:xfrm rot="2548875">
            <a:off x="5845319" y="4161699"/>
            <a:ext cx="574884" cy="408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1" name="Picture 20"/>
          <p:cNvPicPr>
            <a:picLocks noChangeAspect="1"/>
          </p:cNvPicPr>
          <p:nvPr/>
        </p:nvPicPr>
        <p:blipFill>
          <a:blip r:embed="rId3"/>
          <a:stretch>
            <a:fillRect/>
          </a:stretch>
        </p:blipFill>
        <p:spPr>
          <a:xfrm>
            <a:off x="235160" y="2671624"/>
            <a:ext cx="2687226" cy="1796433"/>
          </a:xfrm>
          <a:prstGeom prst="rect">
            <a:avLst/>
          </a:prstGeom>
        </p:spPr>
      </p:pic>
      <p:sp>
        <p:nvSpPr>
          <p:cNvPr id="22" name="TextBox 21"/>
          <p:cNvSpPr txBox="1"/>
          <p:nvPr/>
        </p:nvSpPr>
        <p:spPr>
          <a:xfrm>
            <a:off x="1394146" y="2075521"/>
            <a:ext cx="774571" cy="369332"/>
          </a:xfrm>
          <a:prstGeom prst="rect">
            <a:avLst/>
          </a:prstGeom>
          <a:noFill/>
        </p:spPr>
        <p:txBody>
          <a:bodyPr wrap="none" rtlCol="0">
            <a:spAutoFit/>
          </a:bodyPr>
          <a:lstStyle/>
          <a:p>
            <a:r>
              <a:rPr lang="en-US" dirty="0"/>
              <a:t>1993</a:t>
            </a:r>
            <a:endParaRPr lang="en-SG" dirty="0"/>
          </a:p>
        </p:txBody>
      </p:sp>
      <p:sp>
        <p:nvSpPr>
          <p:cNvPr id="23" name="TextBox 22"/>
          <p:cNvSpPr txBox="1"/>
          <p:nvPr/>
        </p:nvSpPr>
        <p:spPr>
          <a:xfrm>
            <a:off x="4327345" y="2075521"/>
            <a:ext cx="774571" cy="369332"/>
          </a:xfrm>
          <a:prstGeom prst="rect">
            <a:avLst/>
          </a:prstGeom>
          <a:noFill/>
        </p:spPr>
        <p:txBody>
          <a:bodyPr wrap="none" rtlCol="0">
            <a:spAutoFit/>
          </a:bodyPr>
          <a:lstStyle/>
          <a:p>
            <a:r>
              <a:rPr lang="en-US" dirty="0"/>
              <a:t>2007</a:t>
            </a:r>
            <a:endParaRPr lang="en-SG" dirty="0"/>
          </a:p>
        </p:txBody>
      </p:sp>
      <p:grpSp>
        <p:nvGrpSpPr>
          <p:cNvPr id="7" name="Group 6"/>
          <p:cNvGrpSpPr/>
          <p:nvPr/>
        </p:nvGrpSpPr>
        <p:grpSpPr>
          <a:xfrm>
            <a:off x="6175476" y="1547671"/>
            <a:ext cx="2505071" cy="1154862"/>
            <a:chOff x="7690921" y="1372314"/>
            <a:chExt cx="3083164" cy="1421368"/>
          </a:xfrm>
        </p:grpSpPr>
        <p:pic>
          <p:nvPicPr>
            <p:cNvPr id="16" name="Picture 15"/>
            <p:cNvPicPr>
              <a:picLocks noChangeAspect="1"/>
            </p:cNvPicPr>
            <p:nvPr/>
          </p:nvPicPr>
          <p:blipFill>
            <a:blip r:embed="rId5"/>
            <a:stretch>
              <a:fillRect/>
            </a:stretch>
          </p:blipFill>
          <p:spPr>
            <a:xfrm>
              <a:off x="7690921" y="1460182"/>
              <a:ext cx="2590800" cy="1333500"/>
            </a:xfrm>
            <a:prstGeom prst="rect">
              <a:avLst/>
            </a:prstGeom>
          </p:spPr>
        </p:pic>
        <p:sp>
          <p:nvSpPr>
            <p:cNvPr id="17" name="TextBox 16"/>
            <p:cNvSpPr txBox="1"/>
            <p:nvPr/>
          </p:nvSpPr>
          <p:spPr>
            <a:xfrm>
              <a:off x="8756751" y="1372314"/>
              <a:ext cx="2017334" cy="852304"/>
            </a:xfrm>
            <a:prstGeom prst="rect">
              <a:avLst/>
            </a:prstGeom>
            <a:solidFill>
              <a:schemeClr val="bg1"/>
            </a:solidFill>
          </p:spPr>
          <p:txBody>
            <a:bodyPr wrap="square" rtlCol="0">
              <a:spAutoFit/>
            </a:bodyPr>
            <a:lstStyle/>
            <a:p>
              <a:r>
                <a:rPr lang="en-US" sz="1300" dirty="0" err="1"/>
                <a:t>Geospace</a:t>
              </a:r>
              <a:r>
                <a:rPr lang="en-US" sz="1300" dirty="0"/>
                <a:t> - GIS Data for Public Sector</a:t>
              </a:r>
              <a:endParaRPr lang="en-SG" sz="1300" dirty="0"/>
            </a:p>
          </p:txBody>
        </p:sp>
        <p:sp>
          <p:nvSpPr>
            <p:cNvPr id="24" name="TextBox 23"/>
            <p:cNvSpPr txBox="1"/>
            <p:nvPr/>
          </p:nvSpPr>
          <p:spPr>
            <a:xfrm>
              <a:off x="9459343" y="1928013"/>
              <a:ext cx="953318" cy="454562"/>
            </a:xfrm>
            <a:prstGeom prst="rect">
              <a:avLst/>
            </a:prstGeom>
            <a:noFill/>
          </p:spPr>
          <p:txBody>
            <a:bodyPr wrap="none" rtlCol="0">
              <a:spAutoFit/>
            </a:bodyPr>
            <a:lstStyle/>
            <a:p>
              <a:r>
                <a:rPr lang="en-US" dirty="0"/>
                <a:t>2011</a:t>
              </a:r>
              <a:endParaRPr lang="en-SG" dirty="0"/>
            </a:p>
          </p:txBody>
        </p:sp>
      </p:grpSp>
      <p:sp>
        <p:nvSpPr>
          <p:cNvPr id="26" name="TextBox 25"/>
          <p:cNvSpPr txBox="1"/>
          <p:nvPr/>
        </p:nvSpPr>
        <p:spPr>
          <a:xfrm>
            <a:off x="3359890" y="4807658"/>
            <a:ext cx="3345339" cy="492443"/>
          </a:xfrm>
          <a:prstGeom prst="rect">
            <a:avLst/>
          </a:prstGeom>
          <a:noFill/>
        </p:spPr>
        <p:txBody>
          <a:bodyPr wrap="none" rtlCol="0">
            <a:spAutoFit/>
          </a:bodyPr>
          <a:lstStyle/>
          <a:p>
            <a:pPr marL="232172" indent="-232172">
              <a:buFont typeface="Arial" panose="020B0604020202020204" pitchFamily="34" charset="0"/>
              <a:buChar char="•"/>
            </a:pPr>
            <a:r>
              <a:rPr lang="en-US" sz="1300" dirty="0"/>
              <a:t>Web-based online system</a:t>
            </a:r>
          </a:p>
          <a:p>
            <a:pPr marL="232172" indent="-232172">
              <a:buFont typeface="Arial" panose="020B0604020202020204" pitchFamily="34" charset="0"/>
              <a:buChar char="•"/>
            </a:pPr>
            <a:r>
              <a:rPr lang="en-US" sz="1300" dirty="0"/>
              <a:t>Improve timeliness in data sharing</a:t>
            </a:r>
          </a:p>
        </p:txBody>
      </p:sp>
      <p:sp>
        <p:nvSpPr>
          <p:cNvPr id="27" name="Rectangle 26"/>
          <p:cNvSpPr/>
          <p:nvPr/>
        </p:nvSpPr>
        <p:spPr>
          <a:xfrm>
            <a:off x="3358635" y="5685664"/>
            <a:ext cx="3188531" cy="492443"/>
          </a:xfrm>
          <a:prstGeom prst="rect">
            <a:avLst/>
          </a:prstGeom>
        </p:spPr>
        <p:txBody>
          <a:bodyPr wrap="square">
            <a:spAutoFit/>
          </a:bodyPr>
          <a:lstStyle/>
          <a:p>
            <a:pPr marL="232172" indent="-232172">
              <a:buFont typeface="Arial" panose="020B0604020202020204" pitchFamily="34" charset="0"/>
              <a:buChar char="•"/>
            </a:pPr>
            <a:r>
              <a:rPr lang="en-US" sz="1300" dirty="0"/>
              <a:t>Make available maps for private sector</a:t>
            </a:r>
          </a:p>
        </p:txBody>
      </p:sp>
      <p:sp>
        <p:nvSpPr>
          <p:cNvPr id="28" name="Rectangle 27"/>
          <p:cNvSpPr/>
          <p:nvPr/>
        </p:nvSpPr>
        <p:spPr>
          <a:xfrm>
            <a:off x="3452834" y="4507575"/>
            <a:ext cx="2486578" cy="292388"/>
          </a:xfrm>
          <a:prstGeom prst="rect">
            <a:avLst/>
          </a:prstGeom>
          <a:solidFill>
            <a:srgbClr val="C00000"/>
          </a:solidFill>
        </p:spPr>
        <p:txBody>
          <a:bodyPr wrap="none">
            <a:spAutoFit/>
          </a:bodyPr>
          <a:lstStyle/>
          <a:p>
            <a:r>
              <a:rPr lang="en-US" sz="1300" b="1" dirty="0">
                <a:solidFill>
                  <a:schemeClr val="bg1"/>
                </a:solidFill>
              </a:rPr>
              <a:t>Benefits to Public Sector</a:t>
            </a:r>
          </a:p>
        </p:txBody>
      </p:sp>
      <p:sp>
        <p:nvSpPr>
          <p:cNvPr id="29" name="Rectangle 28"/>
          <p:cNvSpPr/>
          <p:nvPr/>
        </p:nvSpPr>
        <p:spPr>
          <a:xfrm>
            <a:off x="3425117" y="5379944"/>
            <a:ext cx="2584362" cy="292388"/>
          </a:xfrm>
          <a:prstGeom prst="rect">
            <a:avLst/>
          </a:prstGeom>
          <a:solidFill>
            <a:srgbClr val="C00000"/>
          </a:solidFill>
        </p:spPr>
        <p:txBody>
          <a:bodyPr wrap="none">
            <a:spAutoFit/>
          </a:bodyPr>
          <a:lstStyle/>
          <a:p>
            <a:r>
              <a:rPr lang="en-US" sz="1300" b="1" dirty="0">
                <a:solidFill>
                  <a:schemeClr val="bg1"/>
                </a:solidFill>
              </a:rPr>
              <a:t>Benefits to Private Sector</a:t>
            </a:r>
          </a:p>
        </p:txBody>
      </p:sp>
      <p:sp>
        <p:nvSpPr>
          <p:cNvPr id="30" name="Right Arrow 29"/>
          <p:cNvSpPr/>
          <p:nvPr/>
        </p:nvSpPr>
        <p:spPr>
          <a:xfrm>
            <a:off x="3031024" y="3250375"/>
            <a:ext cx="459240" cy="402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1" name="Picture 30"/>
          <p:cNvPicPr>
            <a:picLocks noChangeAspect="1"/>
          </p:cNvPicPr>
          <p:nvPr/>
        </p:nvPicPr>
        <p:blipFill>
          <a:blip r:embed="rId6"/>
          <a:stretch>
            <a:fillRect/>
          </a:stretch>
        </p:blipFill>
        <p:spPr>
          <a:xfrm>
            <a:off x="6717985" y="4593316"/>
            <a:ext cx="2529214" cy="1202173"/>
          </a:xfrm>
          <a:prstGeom prst="rect">
            <a:avLst/>
          </a:prstGeom>
        </p:spPr>
      </p:pic>
      <p:sp>
        <p:nvSpPr>
          <p:cNvPr id="32" name="TextBox 31"/>
          <p:cNvSpPr txBox="1"/>
          <p:nvPr/>
        </p:nvSpPr>
        <p:spPr>
          <a:xfrm>
            <a:off x="300407" y="4839246"/>
            <a:ext cx="2591764" cy="1477328"/>
          </a:xfrm>
          <a:prstGeom prst="rect">
            <a:avLst/>
          </a:prstGeom>
          <a:noFill/>
        </p:spPr>
        <p:txBody>
          <a:bodyPr wrap="square" rtlCol="0">
            <a:spAutoFit/>
          </a:bodyPr>
          <a:lstStyle/>
          <a:p>
            <a:r>
              <a:rPr lang="en-US" dirty="0"/>
              <a:t>Land Data Hub evolved into </a:t>
            </a:r>
            <a:r>
              <a:rPr lang="en-US" dirty="0" err="1"/>
              <a:t>LandNet</a:t>
            </a:r>
            <a:r>
              <a:rPr lang="en-US" dirty="0"/>
              <a:t> which in turn evolved into </a:t>
            </a:r>
            <a:r>
              <a:rPr lang="en-US" dirty="0" err="1"/>
              <a:t>Geospace</a:t>
            </a:r>
            <a:endParaRPr lang="en-SG" dirty="0"/>
          </a:p>
        </p:txBody>
      </p:sp>
      <p:sp>
        <p:nvSpPr>
          <p:cNvPr id="33" name="Rectangle 32"/>
          <p:cNvSpPr/>
          <p:nvPr/>
        </p:nvSpPr>
        <p:spPr>
          <a:xfrm>
            <a:off x="6654026" y="4340236"/>
            <a:ext cx="2182008" cy="242374"/>
          </a:xfrm>
          <a:prstGeom prst="rect">
            <a:avLst/>
          </a:prstGeom>
        </p:spPr>
        <p:txBody>
          <a:bodyPr wrap="none">
            <a:spAutoFit/>
          </a:bodyPr>
          <a:lstStyle/>
          <a:p>
            <a:r>
              <a:rPr lang="en-SG" sz="975" dirty="0">
                <a:hlinkClick r:id="rId7"/>
              </a:rPr>
              <a:t>https://www.onemap.sg/home/</a:t>
            </a:r>
            <a:endParaRPr lang="en-SG" sz="975" dirty="0"/>
          </a:p>
        </p:txBody>
      </p:sp>
      <p:sp>
        <p:nvSpPr>
          <p:cNvPr id="34" name="Rectangle 33"/>
          <p:cNvSpPr/>
          <p:nvPr/>
        </p:nvSpPr>
        <p:spPr>
          <a:xfrm>
            <a:off x="7804231" y="2730551"/>
            <a:ext cx="2180405" cy="242374"/>
          </a:xfrm>
          <a:prstGeom prst="rect">
            <a:avLst/>
          </a:prstGeom>
        </p:spPr>
        <p:txBody>
          <a:bodyPr wrap="none">
            <a:spAutoFit/>
          </a:bodyPr>
          <a:lstStyle/>
          <a:p>
            <a:r>
              <a:rPr lang="en-SG" sz="975" dirty="0">
                <a:hlinkClick r:id="rId8"/>
              </a:rPr>
              <a:t>https://www.sla.gov.sg/inlis/#/</a:t>
            </a:r>
            <a:endParaRPr lang="en-SG" sz="975" dirty="0"/>
          </a:p>
        </p:txBody>
      </p:sp>
      <p:sp>
        <p:nvSpPr>
          <p:cNvPr id="35" name="Rectangle 34"/>
          <p:cNvSpPr/>
          <p:nvPr/>
        </p:nvSpPr>
        <p:spPr>
          <a:xfrm>
            <a:off x="8570119" y="3504135"/>
            <a:ext cx="1124381" cy="692497"/>
          </a:xfrm>
          <a:prstGeom prst="rect">
            <a:avLst/>
          </a:prstGeom>
        </p:spPr>
        <p:txBody>
          <a:bodyPr wrap="square">
            <a:spAutoFit/>
          </a:bodyPr>
          <a:lstStyle/>
          <a:p>
            <a:r>
              <a:rPr lang="en-SG" sz="975" dirty="0">
                <a:hlinkClick r:id="rId9"/>
              </a:rPr>
              <a:t>https://www.sla.gov.sg/inlis/#/SMAP/CM/Detail</a:t>
            </a:r>
            <a:endParaRPr lang="en-SG" sz="975" dirty="0"/>
          </a:p>
        </p:txBody>
      </p:sp>
      <p:sp>
        <p:nvSpPr>
          <p:cNvPr id="36" name="Date Placeholder 35">
            <a:extLst>
              <a:ext uri="{FF2B5EF4-FFF2-40B4-BE49-F238E27FC236}">
                <a16:creationId xmlns:a16="http://schemas.microsoft.com/office/drawing/2014/main" id="{45940165-C721-76EA-5BBB-88DBD34B5AC8}"/>
              </a:ext>
            </a:extLst>
          </p:cNvPr>
          <p:cNvSpPr>
            <a:spLocks noGrp="1"/>
          </p:cNvSpPr>
          <p:nvPr>
            <p:ph type="dt" sz="half" idx="10"/>
          </p:nvPr>
        </p:nvSpPr>
        <p:spPr/>
        <p:txBody>
          <a:bodyPr/>
          <a:lstStyle/>
          <a:p>
            <a:pPr>
              <a:defRPr/>
            </a:pPr>
            <a:r>
              <a:rPr lang="en-US"/>
              <a:t>Version 1.0</a:t>
            </a:r>
          </a:p>
        </p:txBody>
      </p:sp>
      <p:sp>
        <p:nvSpPr>
          <p:cNvPr id="37" name="Footer Placeholder 36">
            <a:extLst>
              <a:ext uri="{FF2B5EF4-FFF2-40B4-BE49-F238E27FC236}">
                <a16:creationId xmlns:a16="http://schemas.microsoft.com/office/drawing/2014/main" id="{D988CEC5-2E4F-1829-75D9-06E246512AFE}"/>
              </a:ext>
            </a:extLst>
          </p:cNvPr>
          <p:cNvSpPr>
            <a:spLocks noGrp="1"/>
          </p:cNvSpPr>
          <p:nvPr>
            <p:ph type="ftr" sz="quarter" idx="11"/>
          </p:nvPr>
        </p:nvSpPr>
        <p:spPr/>
        <p:txBody>
          <a:bodyPr/>
          <a:lstStyle/>
          <a:p>
            <a:r>
              <a:rPr lang="en-US"/>
              <a:t>Copyright ©Tan Kim Leng                                           CONFIDENTIAL                </a:t>
            </a:r>
            <a:endParaRPr lang="en-US" dirty="0"/>
          </a:p>
        </p:txBody>
      </p:sp>
      <p:sp>
        <p:nvSpPr>
          <p:cNvPr id="4" name="Slide Number Placeholder 3">
            <a:extLst>
              <a:ext uri="{FF2B5EF4-FFF2-40B4-BE49-F238E27FC236}">
                <a16:creationId xmlns:a16="http://schemas.microsoft.com/office/drawing/2014/main" id="{6C8CB2BF-9B2D-C79F-7B98-4DB88A3804E1}"/>
              </a:ext>
            </a:extLst>
          </p:cNvPr>
          <p:cNvSpPr>
            <a:spLocks noGrp="1"/>
          </p:cNvSpPr>
          <p:nvPr>
            <p:ph type="sldNum" sz="quarter" idx="12"/>
          </p:nvPr>
        </p:nvSpPr>
        <p:spPr/>
        <p:txBody>
          <a:bodyPr/>
          <a:lstStyle/>
          <a:p>
            <a:r>
              <a:rPr lang="en-US"/>
              <a:t>Slide </a:t>
            </a:r>
            <a:fld id="{D3005AB5-6C77-43A4-87A5-B8A35F5CD4B4}" type="slidenum">
              <a:rPr lang="en-US" smtClean="0"/>
              <a:pPr/>
              <a:t>8</a:t>
            </a:fld>
            <a:endParaRPr lang="en-US" dirty="0"/>
          </a:p>
        </p:txBody>
      </p:sp>
    </p:spTree>
    <p:extLst>
      <p:ext uri="{BB962C8B-B14F-4D97-AF65-F5344CB8AC3E}">
        <p14:creationId xmlns:p14="http://schemas.microsoft.com/office/powerpoint/2010/main" val="2695230449"/>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A527-310C-5EF2-D197-2E6C5036C1EE}"/>
              </a:ext>
            </a:extLst>
          </p:cNvPr>
          <p:cNvSpPr>
            <a:spLocks noGrp="1"/>
          </p:cNvSpPr>
          <p:nvPr>
            <p:ph type="title"/>
          </p:nvPr>
        </p:nvSpPr>
        <p:spPr/>
        <p:txBody>
          <a:bodyPr>
            <a:noAutofit/>
          </a:bodyPr>
          <a:lstStyle/>
          <a:p>
            <a:r>
              <a:rPr lang="en-SG" dirty="0"/>
              <a:t>Construction &amp; Real Estate Network</a:t>
            </a:r>
            <a:br>
              <a:rPr lang="en-SG" dirty="0"/>
            </a:br>
            <a:r>
              <a:rPr lang="en-SG" dirty="0"/>
              <a:t>(CORENET)</a:t>
            </a:r>
          </a:p>
        </p:txBody>
      </p:sp>
      <p:sp>
        <p:nvSpPr>
          <p:cNvPr id="3" name="Content Placeholder 2">
            <a:extLst>
              <a:ext uri="{FF2B5EF4-FFF2-40B4-BE49-F238E27FC236}">
                <a16:creationId xmlns:a16="http://schemas.microsoft.com/office/drawing/2014/main" id="{08331C03-91C5-5379-B3D0-1B5D23BA6C5B}"/>
              </a:ext>
            </a:extLst>
          </p:cNvPr>
          <p:cNvSpPr>
            <a:spLocks noGrp="1"/>
          </p:cNvSpPr>
          <p:nvPr>
            <p:ph idx="1"/>
          </p:nvPr>
        </p:nvSpPr>
        <p:spPr>
          <a:xfrm>
            <a:off x="309564" y="1357316"/>
            <a:ext cx="6022727" cy="5000625"/>
          </a:xfrm>
        </p:spPr>
        <p:txBody>
          <a:bodyPr/>
          <a:lstStyle/>
          <a:p>
            <a:r>
              <a:rPr lang="en-US" dirty="0"/>
              <a:t>Reengineer the business processes of the construction industry</a:t>
            </a:r>
          </a:p>
          <a:p>
            <a:r>
              <a:rPr lang="en-US" dirty="0"/>
              <a:t>Create shared construction project profile data and project personnel data</a:t>
            </a:r>
          </a:p>
          <a:p>
            <a:r>
              <a:rPr lang="en-US" dirty="0"/>
              <a:t>Coordinate building plans for submission and approval across 16 agencies, 209 application types, 845 different forms</a:t>
            </a:r>
          </a:p>
          <a:p>
            <a:r>
              <a:rPr lang="en-US" dirty="0"/>
              <a:t>System launched in 2001</a:t>
            </a:r>
          </a:p>
          <a:p>
            <a:endParaRPr lang="en-SG" dirty="0"/>
          </a:p>
        </p:txBody>
      </p:sp>
      <p:sp>
        <p:nvSpPr>
          <p:cNvPr id="4" name="Date Placeholder 3">
            <a:extLst>
              <a:ext uri="{FF2B5EF4-FFF2-40B4-BE49-F238E27FC236}">
                <a16:creationId xmlns:a16="http://schemas.microsoft.com/office/drawing/2014/main" id="{E3B183E6-1E97-DD3B-E5AD-E40A77C8106B}"/>
              </a:ext>
            </a:extLst>
          </p:cNvPr>
          <p:cNvSpPr>
            <a:spLocks noGrp="1"/>
          </p:cNvSpPr>
          <p:nvPr>
            <p:ph type="dt" sz="half" idx="10"/>
          </p:nvPr>
        </p:nvSpPr>
        <p:spPr/>
        <p:txBody>
          <a:bodyPr/>
          <a:lstStyle/>
          <a:p>
            <a:pPr>
              <a:defRPr/>
            </a:pPr>
            <a:r>
              <a:rPr lang="en-US"/>
              <a:t>Version 1.0</a:t>
            </a:r>
          </a:p>
        </p:txBody>
      </p:sp>
      <p:sp>
        <p:nvSpPr>
          <p:cNvPr id="5" name="Footer Placeholder 4">
            <a:extLst>
              <a:ext uri="{FF2B5EF4-FFF2-40B4-BE49-F238E27FC236}">
                <a16:creationId xmlns:a16="http://schemas.microsoft.com/office/drawing/2014/main" id="{B50F9624-6837-FDA0-4720-6A1DDBBFF03D}"/>
              </a:ext>
            </a:extLst>
          </p:cNvPr>
          <p:cNvSpPr>
            <a:spLocks noGrp="1"/>
          </p:cNvSpPr>
          <p:nvPr>
            <p:ph type="ftr" sz="quarter" idx="11"/>
          </p:nvPr>
        </p:nvSpPr>
        <p:spPr/>
        <p:txBody>
          <a:bodyPr/>
          <a:lstStyle/>
          <a:p>
            <a:r>
              <a:rPr lang="en-US"/>
              <a:t>Copyright ©Tan Kim Leng                                           CONFIDENTIAL                </a:t>
            </a:r>
            <a:endParaRPr lang="en-US" dirty="0"/>
          </a:p>
        </p:txBody>
      </p:sp>
      <p:pic>
        <p:nvPicPr>
          <p:cNvPr id="7" name="Picture 6">
            <a:extLst>
              <a:ext uri="{FF2B5EF4-FFF2-40B4-BE49-F238E27FC236}">
                <a16:creationId xmlns:a16="http://schemas.microsoft.com/office/drawing/2014/main" id="{60C3111C-7E92-7C2A-DBAD-AF499E4F3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2291" y="3046316"/>
            <a:ext cx="3272746" cy="2454368"/>
          </a:xfrm>
          <a:prstGeom prst="rect">
            <a:avLst/>
          </a:prstGeom>
        </p:spPr>
      </p:pic>
      <p:sp>
        <p:nvSpPr>
          <p:cNvPr id="10" name="Slide Number Placeholder 9">
            <a:extLst>
              <a:ext uri="{FF2B5EF4-FFF2-40B4-BE49-F238E27FC236}">
                <a16:creationId xmlns:a16="http://schemas.microsoft.com/office/drawing/2014/main" id="{B261460E-7B84-7736-B23B-A85987B05255}"/>
              </a:ext>
            </a:extLst>
          </p:cNvPr>
          <p:cNvSpPr>
            <a:spLocks noGrp="1"/>
          </p:cNvSpPr>
          <p:nvPr>
            <p:ph type="sldNum" sz="quarter" idx="12"/>
          </p:nvPr>
        </p:nvSpPr>
        <p:spPr/>
        <p:txBody>
          <a:bodyPr/>
          <a:lstStyle/>
          <a:p>
            <a:r>
              <a:rPr lang="en-US"/>
              <a:t>Slide </a:t>
            </a:r>
            <a:fld id="{1371D364-6351-44CA-B9C9-889656058316}" type="slidenum">
              <a:rPr lang="en-US" smtClean="0"/>
              <a:pPr/>
              <a:t>9</a:t>
            </a:fld>
            <a:endParaRPr lang="en-US" dirty="0"/>
          </a:p>
        </p:txBody>
      </p:sp>
    </p:spTree>
    <p:extLst>
      <p:ext uri="{BB962C8B-B14F-4D97-AF65-F5344CB8AC3E}">
        <p14:creationId xmlns:p14="http://schemas.microsoft.com/office/powerpoint/2010/main" val="1368165058"/>
      </p:ext>
    </p:extLst>
  </p:cSld>
  <p:clrMapOvr>
    <a:masterClrMapping/>
  </p:clrMapOvr>
  <p:transition>
    <p:zoom/>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Di Design template (v1.7)">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KDi Design template (v1.7)</Template>
  <TotalTime>27424</TotalTime>
  <Words>1122</Words>
  <Application>Microsoft Office PowerPoint</Application>
  <PresentationFormat>A4 Paper (210x297 mm)</PresentationFormat>
  <Paragraphs>234</Paragraphs>
  <Slides>18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Corbel</vt:lpstr>
      <vt:lpstr>Verdana</vt:lpstr>
      <vt:lpstr>Wingdings</vt:lpstr>
      <vt:lpstr>Wingdings 2</vt:lpstr>
      <vt:lpstr>Wingdings 3</vt:lpstr>
      <vt:lpstr>KDi Design template (v1.7)</vt:lpstr>
      <vt:lpstr>Briefing to HCMC Leaders</vt:lpstr>
      <vt:lpstr>Facilitator Profile</vt:lpstr>
      <vt:lpstr>Goals of Digital Transformation</vt:lpstr>
      <vt:lpstr>Service Excellence</vt:lpstr>
      <vt:lpstr>Explosion of Data</vt:lpstr>
      <vt:lpstr>Singapore Digital Government Journey</vt:lpstr>
      <vt:lpstr>Greater Efficiency for Public Services - Three National Data Hubs</vt:lpstr>
      <vt:lpstr>Land Data Sharing Evolution Over the Years</vt:lpstr>
      <vt:lpstr>Construction &amp; Real Estate Network (CORENET)</vt:lpstr>
      <vt:lpstr>Data.Gov.Sg - Government Data</vt:lpstr>
      <vt:lpstr>Key Concepts of Enterprise Data Management (EDM)</vt:lpstr>
      <vt:lpstr>Goals of EDM</vt:lpstr>
      <vt:lpstr>Data Management Framework</vt:lpstr>
      <vt:lpstr>Key Principles of Data Management</vt:lpstr>
      <vt:lpstr>Data Architecture – Data Sharing Framework</vt:lpstr>
      <vt:lpstr>Scope for Data Strategy and Governance</vt:lpstr>
      <vt:lpstr>Focus of the Workshops</vt:lpstr>
      <vt:lpstr>Thank You!</vt:lpstr>
    </vt:vector>
  </TitlesOfParts>
  <Manager/>
  <Company>KDi Asia Pte.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Data Governance</dc:title>
  <dc:subject/>
  <dc:creator>CHONG Pai Ling</dc:creator>
  <cp:keywords/>
  <dc:description/>
  <cp:lastModifiedBy>Kim Leng TAN</cp:lastModifiedBy>
  <cp:revision>1066</cp:revision>
  <cp:lastPrinted>2015-02-17T07:27:16Z</cp:lastPrinted>
  <dcterms:created xsi:type="dcterms:W3CDTF">2002-03-31T13:38:11Z</dcterms:created>
  <dcterms:modified xsi:type="dcterms:W3CDTF">2022-08-25T04:43:49Z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y fmtid="{D5CDD505-2E9C-101B-9397-08002B2CF9AE}" pid="3" name="ArticulateGUID">
    <vt:lpwstr>0BD32BEF-C1D5-4298-BE42-CBE6D95F8DE0</vt:lpwstr>
  </property>
  <property fmtid="{D5CDD505-2E9C-101B-9397-08002B2CF9AE}" pid="4" name="ArticulatePath">
    <vt:lpwstr>Lawnet and EFS</vt:lpwstr>
  </property>
</Properties>
</file>